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Lst>
  <p:sldSz cy="6858000" cx="12192000"/>
  <p:notesSz cx="6858000" cy="9144000"/>
  <p:embeddedFontLst>
    <p:embeddedFont>
      <p:font typeface="Garamond"/>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Garamond-bold.fntdata"/><Relationship Id="rId12" Type="http://schemas.openxmlformats.org/officeDocument/2006/relationships/font" Target="fonts/Garamond-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Garamond-boldItalic.fntdata"/><Relationship Id="rId14" Type="http://schemas.openxmlformats.org/officeDocument/2006/relationships/font" Target="fonts/Garamon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dia" showMasterSp="0" type="title">
  <p:cSld name="TITLE">
    <p:bg>
      <p:bgPr>
        <a:solidFill>
          <a:schemeClr val="lt2"/>
        </a:solidFill>
      </p:bgPr>
    </p:bg>
    <p:spTree>
      <p:nvGrpSpPr>
        <p:cNvPr id="13" name="Shape 13"/>
        <p:cNvGrpSpPr/>
        <p:nvPr/>
      </p:nvGrpSpPr>
      <p:grpSpPr>
        <a:xfrm>
          <a:off x="0" y="0"/>
          <a:ext cx="0" cy="0"/>
          <a:chOff x="0" y="0"/>
          <a:chExt cx="0" cy="0"/>
        </a:xfrm>
      </p:grpSpPr>
      <p:sp>
        <p:nvSpPr>
          <p:cNvPr id="14" name="Google Shape;14;p2"/>
          <p:cNvSpPr/>
          <p:nvPr/>
        </p:nvSpPr>
        <p:spPr>
          <a:xfrm>
            <a:off x="1" y="0"/>
            <a:ext cx="12192000" cy="6858000"/>
          </a:xfrm>
          <a:prstGeom prst="rect">
            <a:avLst/>
          </a:prstGeom>
          <a:blipFill rotWithShape="1">
            <a:blip r:embed="rId2">
              <a:alphaModFix amt="40000"/>
            </a:blip>
            <a:tile algn="tl" flip="xy" tx="-133350" sx="85000" ty="33020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5135880" y="1267730"/>
            <a:ext cx="1920240" cy="7315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 name="Google Shape;18;p2"/>
          <p:cNvGrpSpPr/>
          <p:nvPr/>
        </p:nvGrpSpPr>
        <p:grpSpPr>
          <a:xfrm>
            <a:off x="5250180" y="1267730"/>
            <a:ext cx="1691640" cy="645295"/>
            <a:chOff x="5318306" y="1386268"/>
            <a:chExt cx="1567331" cy="645295"/>
          </a:xfrm>
        </p:grpSpPr>
        <p:cxnSp>
          <p:nvCxnSpPr>
            <p:cNvPr id="19" name="Google Shape;19;p2"/>
            <p:cNvCxnSpPr/>
            <p:nvPr/>
          </p:nvCxnSpPr>
          <p:spPr>
            <a:xfrm>
              <a:off x="5318306" y="1386268"/>
              <a:ext cx="0" cy="640080"/>
            </a:xfrm>
            <a:prstGeom prst="straightConnector1">
              <a:avLst/>
            </a:prstGeom>
            <a:solidFill>
              <a:srgbClr val="262626"/>
            </a:solidFill>
            <a:ln cap="flat" cmpd="sng" w="9525">
              <a:solidFill>
                <a:srgbClr val="262626"/>
              </a:solidFill>
              <a:prstDash val="solid"/>
              <a:miter lim="800000"/>
              <a:headEnd len="sm" w="sm" type="none"/>
              <a:tailEnd len="sm" w="sm" type="none"/>
            </a:ln>
          </p:spPr>
        </p:cxnSp>
        <p:cxnSp>
          <p:nvCxnSpPr>
            <p:cNvPr id="20" name="Google Shape;20;p2"/>
            <p:cNvCxnSpPr/>
            <p:nvPr/>
          </p:nvCxnSpPr>
          <p:spPr>
            <a:xfrm>
              <a:off x="6885637" y="1386268"/>
              <a:ext cx="0" cy="640080"/>
            </a:xfrm>
            <a:prstGeom prst="straightConnector1">
              <a:avLst/>
            </a:prstGeom>
            <a:solidFill>
              <a:srgbClr val="262626"/>
            </a:solidFill>
            <a:ln cap="flat" cmpd="sng" w="9525">
              <a:solidFill>
                <a:srgbClr val="262626"/>
              </a:solidFill>
              <a:prstDash val="solid"/>
              <a:miter lim="800000"/>
              <a:headEnd len="sm" w="sm" type="none"/>
              <a:tailEnd len="sm" w="sm" type="none"/>
            </a:ln>
          </p:spPr>
        </p:cxnSp>
        <p:cxnSp>
          <p:nvCxnSpPr>
            <p:cNvPr id="21" name="Google Shape;21;p2"/>
            <p:cNvCxnSpPr/>
            <p:nvPr/>
          </p:nvCxnSpPr>
          <p:spPr>
            <a:xfrm>
              <a:off x="5318306" y="2031563"/>
              <a:ext cx="1567331" cy="0"/>
            </a:xfrm>
            <a:prstGeom prst="straightConnector1">
              <a:avLst/>
            </a:prstGeom>
            <a:solidFill>
              <a:srgbClr val="262626"/>
            </a:solidFill>
            <a:ln cap="flat" cmpd="sng" w="9525">
              <a:solidFill>
                <a:srgbClr val="262626"/>
              </a:solidFill>
              <a:prstDash val="solid"/>
              <a:miter lim="800000"/>
              <a:headEnd len="sm" w="sm" type="none"/>
              <a:tailEnd len="sm" w="sm" type="none"/>
            </a:ln>
          </p:spPr>
        </p:cxnSp>
      </p:grpSp>
      <p:sp>
        <p:nvSpPr>
          <p:cNvPr id="22" name="Google Shape;22;p2"/>
          <p:cNvSpPr txBox="1"/>
          <p:nvPr>
            <p:ph type="ctrTitle"/>
          </p:nvPr>
        </p:nvSpPr>
        <p:spPr>
          <a:xfrm>
            <a:off x="1561708" y="2091263"/>
            <a:ext cx="9068586" cy="2590800"/>
          </a:xfrm>
          <a:prstGeom prst="rect">
            <a:avLst/>
          </a:prstGeom>
          <a:noFill/>
          <a:ln>
            <a:noFill/>
          </a:ln>
        </p:spPr>
        <p:txBody>
          <a:bodyPr anchorCtr="0" anchor="ctr" bIns="45700" lIns="91425" spcFirstLastPara="1" rIns="91425" wrap="square" tIns="45700"/>
          <a:lstStyle>
            <a:lvl1pPr lvl="0" algn="ctr">
              <a:lnSpc>
                <a:spcPct val="83000"/>
              </a:lnSpc>
              <a:spcBef>
                <a:spcPts val="0"/>
              </a:spcBef>
              <a:spcAft>
                <a:spcPts val="0"/>
              </a:spcAft>
              <a:buClr>
                <a:srgbClr val="262626"/>
              </a:buClr>
              <a:buSzPts val="7200"/>
              <a:buFont typeface="Garamond"/>
              <a:buNone/>
              <a:defRPr b="0" sz="7200" cap="none">
                <a:solidFill>
                  <a:srgbClr val="262626"/>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
          <p:cNvSpPr txBox="1"/>
          <p:nvPr>
            <p:ph idx="1" type="subTitle"/>
          </p:nvPr>
        </p:nvSpPr>
        <p:spPr>
          <a:xfrm>
            <a:off x="1562100" y="4682062"/>
            <a:ext cx="9070848" cy="457201"/>
          </a:xfrm>
          <a:prstGeom prst="rect">
            <a:avLst/>
          </a:prstGeom>
          <a:noFill/>
          <a:ln>
            <a:noFill/>
          </a:ln>
        </p:spPr>
        <p:txBody>
          <a:bodyPr anchorCtr="0" anchor="t" bIns="45700" lIns="91425" spcFirstLastPara="1" rIns="91425" wrap="square" tIns="45700"/>
          <a:lstStyle>
            <a:lvl1pPr lvl="0" algn="ctr">
              <a:lnSpc>
                <a:spcPct val="100000"/>
              </a:lnSpc>
              <a:spcBef>
                <a:spcPts val="0"/>
              </a:spcBef>
              <a:spcAft>
                <a:spcPts val="0"/>
              </a:spcAft>
              <a:buSzPts val="1600"/>
              <a:buNone/>
              <a:defRPr sz="1600">
                <a:solidFill>
                  <a:srgbClr val="564842"/>
                </a:solidFill>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p:txBody>
      </p:sp>
      <p:sp>
        <p:nvSpPr>
          <p:cNvPr id="24" name="Google Shape;24;p2"/>
          <p:cNvSpPr txBox="1"/>
          <p:nvPr>
            <p:ph idx="10" type="dt"/>
          </p:nvPr>
        </p:nvSpPr>
        <p:spPr>
          <a:xfrm>
            <a:off x="5318760" y="1341255"/>
            <a:ext cx="1554480" cy="527213"/>
          </a:xfrm>
          <a:prstGeom prst="rect">
            <a:avLst/>
          </a:prstGeom>
          <a:noFill/>
          <a:ln>
            <a:noFill/>
          </a:ln>
        </p:spPr>
        <p:txBody>
          <a:bodyPr anchorCtr="0" anchor="b" bIns="45700" lIns="91425" spcFirstLastPara="1" rIns="91425" wrap="square" tIns="45700"/>
          <a:lstStyle>
            <a:lvl1pPr lvl="0" algn="ctr">
              <a:spcBef>
                <a:spcPts val="0"/>
              </a:spcBef>
              <a:spcAft>
                <a:spcPts val="0"/>
              </a:spcAft>
              <a:buSzPts val="1400"/>
              <a:buNone/>
              <a:defRPr sz="1300">
                <a:solidFill>
                  <a:srgbClr val="FFFFFF"/>
                </a:solidFill>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
          <p:cNvSpPr txBox="1"/>
          <p:nvPr>
            <p:ph idx="11" type="ftr"/>
          </p:nvPr>
        </p:nvSpPr>
        <p:spPr>
          <a:xfrm>
            <a:off x="1453896" y="5212080"/>
            <a:ext cx="5905500" cy="22860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
          <p:cNvSpPr txBox="1"/>
          <p:nvPr>
            <p:ph idx="12" type="sldNum"/>
          </p:nvPr>
        </p:nvSpPr>
        <p:spPr>
          <a:xfrm>
            <a:off x="8606919" y="5212080"/>
            <a:ext cx="2111881"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i="0" sz="1000" u="none" cap="none" strike="noStrike">
                <a:solidFill>
                  <a:srgbClr val="3F3F3F"/>
                </a:solidFill>
                <a:latin typeface="Garamond"/>
                <a:ea typeface="Garamond"/>
                <a:cs typeface="Garamond"/>
                <a:sym typeface="Garamond"/>
              </a:defRPr>
            </a:lvl1pPr>
            <a:lvl2pPr indent="0" lvl="1" marL="0" algn="r">
              <a:spcBef>
                <a:spcPts val="0"/>
              </a:spcBef>
              <a:buNone/>
              <a:defRPr b="0" i="0" sz="1000" u="none" cap="none" strike="noStrike">
                <a:solidFill>
                  <a:srgbClr val="3F3F3F"/>
                </a:solidFill>
                <a:latin typeface="Garamond"/>
                <a:ea typeface="Garamond"/>
                <a:cs typeface="Garamond"/>
                <a:sym typeface="Garamond"/>
              </a:defRPr>
            </a:lvl2pPr>
            <a:lvl3pPr indent="0" lvl="2" marL="0" algn="r">
              <a:spcBef>
                <a:spcPts val="0"/>
              </a:spcBef>
              <a:buNone/>
              <a:defRPr b="0" i="0" sz="1000" u="none" cap="none" strike="noStrike">
                <a:solidFill>
                  <a:srgbClr val="3F3F3F"/>
                </a:solidFill>
                <a:latin typeface="Garamond"/>
                <a:ea typeface="Garamond"/>
                <a:cs typeface="Garamond"/>
                <a:sym typeface="Garamond"/>
              </a:defRPr>
            </a:lvl3pPr>
            <a:lvl4pPr indent="0" lvl="3" marL="0" algn="r">
              <a:spcBef>
                <a:spcPts val="0"/>
              </a:spcBef>
              <a:buNone/>
              <a:defRPr b="0" i="0" sz="1000" u="none" cap="none" strike="noStrike">
                <a:solidFill>
                  <a:srgbClr val="3F3F3F"/>
                </a:solidFill>
                <a:latin typeface="Garamond"/>
                <a:ea typeface="Garamond"/>
                <a:cs typeface="Garamond"/>
                <a:sym typeface="Garamond"/>
              </a:defRPr>
            </a:lvl4pPr>
            <a:lvl5pPr indent="0" lvl="4" marL="0" algn="r">
              <a:spcBef>
                <a:spcPts val="0"/>
              </a:spcBef>
              <a:buNone/>
              <a:defRPr b="0" i="0" sz="1000" u="none" cap="none" strike="noStrike">
                <a:solidFill>
                  <a:srgbClr val="3F3F3F"/>
                </a:solidFill>
                <a:latin typeface="Garamond"/>
                <a:ea typeface="Garamond"/>
                <a:cs typeface="Garamond"/>
                <a:sym typeface="Garamond"/>
              </a:defRPr>
            </a:lvl5pPr>
            <a:lvl6pPr indent="0" lvl="5" marL="0" algn="r">
              <a:spcBef>
                <a:spcPts val="0"/>
              </a:spcBef>
              <a:buNone/>
              <a:defRPr b="0" i="0" sz="1000" u="none" cap="none" strike="noStrike">
                <a:solidFill>
                  <a:srgbClr val="3F3F3F"/>
                </a:solidFill>
                <a:latin typeface="Garamond"/>
                <a:ea typeface="Garamond"/>
                <a:cs typeface="Garamond"/>
                <a:sym typeface="Garamond"/>
              </a:defRPr>
            </a:lvl6pPr>
            <a:lvl7pPr indent="0" lvl="6" marL="0" algn="r">
              <a:spcBef>
                <a:spcPts val="0"/>
              </a:spcBef>
              <a:buNone/>
              <a:defRPr b="0" i="0" sz="1000" u="none" cap="none" strike="noStrike">
                <a:solidFill>
                  <a:srgbClr val="3F3F3F"/>
                </a:solidFill>
                <a:latin typeface="Garamond"/>
                <a:ea typeface="Garamond"/>
                <a:cs typeface="Garamond"/>
                <a:sym typeface="Garamond"/>
              </a:defRPr>
            </a:lvl7pPr>
            <a:lvl8pPr indent="0" lvl="7" marL="0" algn="r">
              <a:spcBef>
                <a:spcPts val="0"/>
              </a:spcBef>
              <a:buNone/>
              <a:defRPr b="0" i="0" sz="1000" u="none" cap="none" strike="noStrike">
                <a:solidFill>
                  <a:srgbClr val="3F3F3F"/>
                </a:solidFill>
                <a:latin typeface="Garamond"/>
                <a:ea typeface="Garamond"/>
                <a:cs typeface="Garamond"/>
                <a:sym typeface="Garamond"/>
              </a:defRPr>
            </a:lvl8pPr>
            <a:lvl9pPr indent="0" lvl="8" marL="0" algn="r">
              <a:spcBef>
                <a:spcPts val="0"/>
              </a:spcBef>
              <a:buNone/>
              <a:defRPr b="0" i="0" sz="1000" u="none" cap="none" strike="noStrike">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 en verticale tekst" type="vertTx">
  <p:cSld name="VERTICAL_TEXT">
    <p:spTree>
      <p:nvGrpSpPr>
        <p:cNvPr id="90" name="Shape 90"/>
        <p:cNvGrpSpPr/>
        <p:nvPr/>
      </p:nvGrpSpPr>
      <p:grpSpPr>
        <a:xfrm>
          <a:off x="0" y="0"/>
          <a:ext cx="0" cy="0"/>
          <a:chOff x="0" y="0"/>
          <a:chExt cx="0" cy="0"/>
        </a:xfrm>
      </p:grpSpPr>
      <p:sp>
        <p:nvSpPr>
          <p:cNvPr id="91" name="Google Shape;91;p11"/>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1"/>
          <p:cNvSpPr txBox="1"/>
          <p:nvPr>
            <p:ph idx="1" type="body"/>
          </p:nvPr>
        </p:nvSpPr>
        <p:spPr>
          <a:xfrm rot="5400000">
            <a:off x="4130040" y="-960120"/>
            <a:ext cx="3931920" cy="10058400"/>
          </a:xfrm>
          <a:prstGeom prst="rect">
            <a:avLst/>
          </a:prstGeom>
          <a:noFill/>
          <a:ln>
            <a:noFill/>
          </a:ln>
        </p:spPr>
        <p:txBody>
          <a:bodyPr anchorCtr="0" anchor="t" bIns="45700" lIns="91425" spcFirstLastPara="1" rIns="91425" wrap="square" tIns="45700"/>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93" name="Google Shape;93;p11"/>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1"/>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1"/>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e titel en tekst" type="vertTitleAndTx">
  <p:cSld name="VERTICAL_TITLE_AND_VERTICAL_TEXT">
    <p:spTree>
      <p:nvGrpSpPr>
        <p:cNvPr id="96" name="Shape 96"/>
        <p:cNvGrpSpPr/>
        <p:nvPr/>
      </p:nvGrpSpPr>
      <p:grpSpPr>
        <a:xfrm>
          <a:off x="0" y="0"/>
          <a:ext cx="0" cy="0"/>
          <a:chOff x="0" y="0"/>
          <a:chExt cx="0" cy="0"/>
        </a:xfrm>
      </p:grpSpPr>
      <p:sp>
        <p:nvSpPr>
          <p:cNvPr id="97" name="Google Shape;97;p12"/>
          <p:cNvSpPr txBox="1"/>
          <p:nvPr>
            <p:ph type="title"/>
          </p:nvPr>
        </p:nvSpPr>
        <p:spPr>
          <a:xfrm rot="5400000">
            <a:off x="7543800" y="2209800"/>
            <a:ext cx="5257800" cy="2362200"/>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12"/>
          <p:cNvSpPr txBox="1"/>
          <p:nvPr>
            <p:ph idx="1" type="body"/>
          </p:nvPr>
        </p:nvSpPr>
        <p:spPr>
          <a:xfrm rot="5400000">
            <a:off x="2247900" y="-647700"/>
            <a:ext cx="5257800" cy="8077200"/>
          </a:xfrm>
          <a:prstGeom prst="rect">
            <a:avLst/>
          </a:prstGeom>
          <a:noFill/>
          <a:ln>
            <a:noFill/>
          </a:ln>
        </p:spPr>
        <p:txBody>
          <a:bodyPr anchorCtr="0" anchor="t" bIns="45700" lIns="91425" spcFirstLastPara="1" rIns="91425" wrap="square" tIns="45700"/>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99" name="Google Shape;99;p12"/>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2"/>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2"/>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 en object" type="obj">
  <p:cSld name="OBJECT">
    <p:spTree>
      <p:nvGrpSpPr>
        <p:cNvPr id="27" name="Shape 27"/>
        <p:cNvGrpSpPr/>
        <p:nvPr/>
      </p:nvGrpSpPr>
      <p:grpSpPr>
        <a:xfrm>
          <a:off x="0" y="0"/>
          <a:ext cx="0" cy="0"/>
          <a:chOff x="0" y="0"/>
          <a:chExt cx="0" cy="0"/>
        </a:xfrm>
      </p:grpSpPr>
      <p:sp>
        <p:nvSpPr>
          <p:cNvPr id="28" name="Google Shape;28;p3"/>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30" name="Google Shape;30;p3"/>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ekop" showMasterSp="0" type="secHead">
  <p:cSld name="SECTION_HEADER">
    <p:bg>
      <p:bgPr>
        <a:solidFill>
          <a:schemeClr val="lt2"/>
        </a:solidFill>
      </p:bgPr>
    </p:bg>
    <p:spTree>
      <p:nvGrpSpPr>
        <p:cNvPr id="33" name="Shape 33"/>
        <p:cNvGrpSpPr/>
        <p:nvPr/>
      </p:nvGrpSpPr>
      <p:grpSpPr>
        <a:xfrm>
          <a:off x="0" y="0"/>
          <a:ext cx="0" cy="0"/>
          <a:chOff x="0" y="0"/>
          <a:chExt cx="0" cy="0"/>
        </a:xfrm>
      </p:grpSpPr>
      <p:sp>
        <p:nvSpPr>
          <p:cNvPr id="34" name="Google Shape;34;p4"/>
          <p:cNvSpPr/>
          <p:nvPr/>
        </p:nvSpPr>
        <p:spPr>
          <a:xfrm>
            <a:off x="11784" y="0"/>
            <a:ext cx="12192000" cy="6858000"/>
          </a:xfrm>
          <a:prstGeom prst="rect">
            <a:avLst/>
          </a:prstGeom>
          <a:blipFill rotWithShape="1">
            <a:blip r:embed="rId2">
              <a:alphaModFix amt="40000"/>
            </a:blip>
            <a:tile algn="tl" flip="xy" tx="-133350" sx="85000" ty="33020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4"/>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4"/>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
          <p:cNvSpPr/>
          <p:nvPr/>
        </p:nvSpPr>
        <p:spPr>
          <a:xfrm>
            <a:off x="5135880" y="1267730"/>
            <a:ext cx="1920240" cy="73152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 name="Google Shape;38;p4"/>
          <p:cNvGrpSpPr/>
          <p:nvPr/>
        </p:nvGrpSpPr>
        <p:grpSpPr>
          <a:xfrm>
            <a:off x="5250180" y="1267730"/>
            <a:ext cx="1691640" cy="645295"/>
            <a:chOff x="5318306" y="1386268"/>
            <a:chExt cx="1567331" cy="645295"/>
          </a:xfrm>
        </p:grpSpPr>
        <p:cxnSp>
          <p:nvCxnSpPr>
            <p:cNvPr id="39" name="Google Shape;39;p4"/>
            <p:cNvCxnSpPr/>
            <p:nvPr/>
          </p:nvCxnSpPr>
          <p:spPr>
            <a:xfrm>
              <a:off x="5318306" y="1386268"/>
              <a:ext cx="0" cy="640080"/>
            </a:xfrm>
            <a:prstGeom prst="straightConnector1">
              <a:avLst/>
            </a:prstGeom>
            <a:solidFill>
              <a:srgbClr val="262626"/>
            </a:solidFill>
            <a:ln cap="flat" cmpd="sng" w="9525">
              <a:solidFill>
                <a:srgbClr val="7D3B12"/>
              </a:solidFill>
              <a:prstDash val="solid"/>
              <a:miter lim="800000"/>
              <a:headEnd len="sm" w="sm" type="none"/>
              <a:tailEnd len="sm" w="sm" type="none"/>
            </a:ln>
          </p:spPr>
        </p:cxnSp>
        <p:cxnSp>
          <p:nvCxnSpPr>
            <p:cNvPr id="40" name="Google Shape;40;p4"/>
            <p:cNvCxnSpPr/>
            <p:nvPr/>
          </p:nvCxnSpPr>
          <p:spPr>
            <a:xfrm>
              <a:off x="6885637" y="1386268"/>
              <a:ext cx="0" cy="640080"/>
            </a:xfrm>
            <a:prstGeom prst="straightConnector1">
              <a:avLst/>
            </a:prstGeom>
            <a:solidFill>
              <a:srgbClr val="262626"/>
            </a:solidFill>
            <a:ln cap="flat" cmpd="sng" w="9525">
              <a:solidFill>
                <a:srgbClr val="7D3B12"/>
              </a:solidFill>
              <a:prstDash val="solid"/>
              <a:miter lim="800000"/>
              <a:headEnd len="sm" w="sm" type="none"/>
              <a:tailEnd len="sm" w="sm" type="none"/>
            </a:ln>
          </p:spPr>
        </p:cxnSp>
        <p:cxnSp>
          <p:nvCxnSpPr>
            <p:cNvPr id="41" name="Google Shape;41;p4"/>
            <p:cNvCxnSpPr/>
            <p:nvPr/>
          </p:nvCxnSpPr>
          <p:spPr>
            <a:xfrm>
              <a:off x="5318306" y="2031563"/>
              <a:ext cx="1567331" cy="0"/>
            </a:xfrm>
            <a:prstGeom prst="straightConnector1">
              <a:avLst/>
            </a:prstGeom>
            <a:solidFill>
              <a:srgbClr val="262626"/>
            </a:solidFill>
            <a:ln cap="flat" cmpd="sng" w="9525">
              <a:solidFill>
                <a:srgbClr val="7D3B12"/>
              </a:solidFill>
              <a:prstDash val="solid"/>
              <a:miter lim="800000"/>
              <a:headEnd len="sm" w="sm" type="none"/>
              <a:tailEnd len="sm" w="sm" type="none"/>
            </a:ln>
          </p:spPr>
        </p:cxnSp>
      </p:grpSp>
      <p:sp>
        <p:nvSpPr>
          <p:cNvPr id="42" name="Google Shape;42;p4"/>
          <p:cNvSpPr txBox="1"/>
          <p:nvPr>
            <p:ph type="title"/>
          </p:nvPr>
        </p:nvSpPr>
        <p:spPr>
          <a:xfrm>
            <a:off x="1563623" y="2094309"/>
            <a:ext cx="9070848" cy="2587752"/>
          </a:xfrm>
          <a:prstGeom prst="rect">
            <a:avLst/>
          </a:prstGeom>
          <a:noFill/>
          <a:ln>
            <a:noFill/>
          </a:ln>
        </p:spPr>
        <p:txBody>
          <a:bodyPr anchorCtr="0" anchor="ctr" bIns="45700" lIns="91425" spcFirstLastPara="1" rIns="91425" wrap="square" tIns="45700"/>
          <a:lstStyle>
            <a:lvl1pPr lvl="0" algn="ctr">
              <a:lnSpc>
                <a:spcPct val="83000"/>
              </a:lnSpc>
              <a:spcBef>
                <a:spcPts val="0"/>
              </a:spcBef>
              <a:spcAft>
                <a:spcPts val="0"/>
              </a:spcAft>
              <a:buClr>
                <a:srgbClr val="262626"/>
              </a:buClr>
              <a:buSzPts val="7200"/>
              <a:buFont typeface="Garamond"/>
              <a:buNone/>
              <a:defRPr sz="7200" cap="none">
                <a:solidFill>
                  <a:srgbClr val="262626"/>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4"/>
          <p:cNvSpPr txBox="1"/>
          <p:nvPr>
            <p:ph idx="1" type="body"/>
          </p:nvPr>
        </p:nvSpPr>
        <p:spPr>
          <a:xfrm>
            <a:off x="1563624" y="4682062"/>
            <a:ext cx="9070848" cy="457200"/>
          </a:xfrm>
          <a:prstGeom prst="rect">
            <a:avLst/>
          </a:prstGeom>
          <a:noFill/>
          <a:ln>
            <a:noFill/>
          </a:ln>
        </p:spPr>
        <p:txBody>
          <a:bodyPr anchorCtr="0" anchor="t" bIns="45700" lIns="91425" spcFirstLastPara="1" rIns="91425" wrap="square" tIns="45700"/>
          <a:lstStyle>
            <a:lvl1pPr indent="-228600" lvl="0" marL="457200" algn="ctr">
              <a:lnSpc>
                <a:spcPct val="100000"/>
              </a:lnSpc>
              <a:spcBef>
                <a:spcPts val="900"/>
              </a:spcBef>
              <a:spcAft>
                <a:spcPts val="0"/>
              </a:spcAft>
              <a:buSzPts val="1600"/>
              <a:buNone/>
              <a:defRPr sz="1600">
                <a:solidFill>
                  <a:schemeClr val="dk2"/>
                </a:solidFill>
              </a:defRPr>
            </a:lvl1pPr>
            <a:lvl2pPr indent="-228600" lvl="1" marL="914400" algn="l">
              <a:lnSpc>
                <a:spcPct val="100000"/>
              </a:lnSpc>
              <a:spcBef>
                <a:spcPts val="500"/>
              </a:spcBef>
              <a:spcAft>
                <a:spcPts val="0"/>
              </a:spcAft>
              <a:buSzPts val="1600"/>
              <a:buNone/>
              <a:defRPr sz="1600">
                <a:solidFill>
                  <a:srgbClr val="888888"/>
                </a:solidFill>
              </a:defRPr>
            </a:lvl2pPr>
            <a:lvl3pPr indent="-228600" lvl="2" marL="1371600" algn="l">
              <a:lnSpc>
                <a:spcPct val="100000"/>
              </a:lnSpc>
              <a:spcBef>
                <a:spcPts val="500"/>
              </a:spcBef>
              <a:spcAft>
                <a:spcPts val="0"/>
              </a:spcAft>
              <a:buSzPts val="1600"/>
              <a:buNone/>
              <a:defRPr sz="1600">
                <a:solidFill>
                  <a:srgbClr val="888888"/>
                </a:solidFill>
              </a:defRPr>
            </a:lvl3pPr>
            <a:lvl4pPr indent="-228600" lvl="3" marL="1828800" algn="l">
              <a:lnSpc>
                <a:spcPct val="100000"/>
              </a:lnSpc>
              <a:spcBef>
                <a:spcPts val="500"/>
              </a:spcBef>
              <a:spcAft>
                <a:spcPts val="0"/>
              </a:spcAft>
              <a:buSzPts val="1400"/>
              <a:buNone/>
              <a:defRPr sz="1400">
                <a:solidFill>
                  <a:srgbClr val="888888"/>
                </a:solidFill>
              </a:defRPr>
            </a:lvl4pPr>
            <a:lvl5pPr indent="-228600" lvl="4" marL="2286000" algn="l">
              <a:lnSpc>
                <a:spcPct val="100000"/>
              </a:lnSpc>
              <a:spcBef>
                <a:spcPts val="500"/>
              </a:spcBef>
              <a:spcAft>
                <a:spcPts val="0"/>
              </a:spcAft>
              <a:buSzPts val="1400"/>
              <a:buNone/>
              <a:defRPr sz="1400">
                <a:solidFill>
                  <a:srgbClr val="888888"/>
                </a:solidFill>
              </a:defRPr>
            </a:lvl5pPr>
            <a:lvl6pPr indent="-228600" lvl="5" marL="2743200" algn="l">
              <a:lnSpc>
                <a:spcPct val="100000"/>
              </a:lnSpc>
              <a:spcBef>
                <a:spcPts val="500"/>
              </a:spcBef>
              <a:spcAft>
                <a:spcPts val="0"/>
              </a:spcAft>
              <a:buSzPts val="1400"/>
              <a:buNone/>
              <a:defRPr sz="1400">
                <a:solidFill>
                  <a:srgbClr val="888888"/>
                </a:solidFill>
              </a:defRPr>
            </a:lvl6pPr>
            <a:lvl7pPr indent="-228600" lvl="6" marL="3200400" algn="l">
              <a:lnSpc>
                <a:spcPct val="100000"/>
              </a:lnSpc>
              <a:spcBef>
                <a:spcPts val="500"/>
              </a:spcBef>
              <a:spcAft>
                <a:spcPts val="0"/>
              </a:spcAft>
              <a:buSzPts val="1400"/>
              <a:buNone/>
              <a:defRPr sz="1400">
                <a:solidFill>
                  <a:srgbClr val="888888"/>
                </a:solidFill>
              </a:defRPr>
            </a:lvl7pPr>
            <a:lvl8pPr indent="-228600" lvl="7" marL="3657600" algn="l">
              <a:lnSpc>
                <a:spcPct val="100000"/>
              </a:lnSpc>
              <a:spcBef>
                <a:spcPts val="500"/>
              </a:spcBef>
              <a:spcAft>
                <a:spcPts val="0"/>
              </a:spcAft>
              <a:buSzPts val="1400"/>
              <a:buNone/>
              <a:defRPr sz="1400">
                <a:solidFill>
                  <a:srgbClr val="888888"/>
                </a:solidFill>
              </a:defRPr>
            </a:lvl8pPr>
            <a:lvl9pPr indent="-228600" lvl="8" marL="4114800" algn="l">
              <a:lnSpc>
                <a:spcPct val="100000"/>
              </a:lnSpc>
              <a:spcBef>
                <a:spcPts val="500"/>
              </a:spcBef>
              <a:spcAft>
                <a:spcPts val="0"/>
              </a:spcAft>
              <a:buSzPts val="1400"/>
              <a:buNone/>
              <a:defRPr sz="1400">
                <a:solidFill>
                  <a:srgbClr val="888888"/>
                </a:solidFill>
              </a:defRPr>
            </a:lvl9pPr>
          </a:lstStyle>
          <a:p/>
        </p:txBody>
      </p:sp>
      <p:sp>
        <p:nvSpPr>
          <p:cNvPr id="44" name="Google Shape;44;p4"/>
          <p:cNvSpPr txBox="1"/>
          <p:nvPr>
            <p:ph idx="10" type="dt"/>
          </p:nvPr>
        </p:nvSpPr>
        <p:spPr>
          <a:xfrm>
            <a:off x="5321808" y="1344502"/>
            <a:ext cx="1554480" cy="530352"/>
          </a:xfrm>
          <a:prstGeom prst="rect">
            <a:avLst/>
          </a:prstGeom>
          <a:noFill/>
          <a:ln>
            <a:noFill/>
          </a:ln>
        </p:spPr>
        <p:txBody>
          <a:bodyPr anchorCtr="0" anchor="b" bIns="45700" lIns="91425" spcFirstLastPara="1" rIns="91425" wrap="square" tIns="45700"/>
          <a:lstStyle>
            <a:lvl1pPr lvl="0" algn="ctr">
              <a:spcBef>
                <a:spcPts val="0"/>
              </a:spcBef>
              <a:spcAft>
                <a:spcPts val="0"/>
              </a:spcAft>
              <a:buSzPts val="1400"/>
              <a:buNone/>
              <a:defRPr sz="1300">
                <a:solidFill>
                  <a:srgbClr val="FFFFFF"/>
                </a:solidFill>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4"/>
          <p:cNvSpPr txBox="1"/>
          <p:nvPr>
            <p:ph idx="11" type="ftr"/>
          </p:nvPr>
        </p:nvSpPr>
        <p:spPr>
          <a:xfrm>
            <a:off x="1453896" y="5212080"/>
            <a:ext cx="5907024" cy="228600"/>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4"/>
          <p:cNvSpPr txBox="1"/>
          <p:nvPr>
            <p:ph idx="12" type="sldNum"/>
          </p:nvPr>
        </p:nvSpPr>
        <p:spPr>
          <a:xfrm>
            <a:off x="8604504" y="5212080"/>
            <a:ext cx="2112264"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houd van twee" type="twoObj">
  <p:cSld name="TWO_OBJECTS">
    <p:spTree>
      <p:nvGrpSpPr>
        <p:cNvPr id="47" name="Shape 47"/>
        <p:cNvGrpSpPr/>
        <p:nvPr/>
      </p:nvGrpSpPr>
      <p:grpSpPr>
        <a:xfrm>
          <a:off x="0" y="0"/>
          <a:ext cx="0" cy="0"/>
          <a:chOff x="0" y="0"/>
          <a:chExt cx="0" cy="0"/>
        </a:xfrm>
      </p:grpSpPr>
      <p:sp>
        <p:nvSpPr>
          <p:cNvPr id="48" name="Google Shape;48;p5"/>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5"/>
          <p:cNvSpPr txBox="1"/>
          <p:nvPr>
            <p:ph idx="1" type="body"/>
          </p:nvPr>
        </p:nvSpPr>
        <p:spPr>
          <a:xfrm>
            <a:off x="1066800" y="2103120"/>
            <a:ext cx="4754880" cy="3749040"/>
          </a:xfrm>
          <a:prstGeom prst="rect">
            <a:avLst/>
          </a:prstGeom>
          <a:noFill/>
          <a:ln>
            <a:noFill/>
          </a:ln>
        </p:spPr>
        <p:txBody>
          <a:bodyPr anchorCtr="0" anchor="t" bIns="45700" lIns="91425" spcFirstLastPara="1" rIns="91425" wrap="square" tIns="45700"/>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50" name="Google Shape;50;p5"/>
          <p:cNvSpPr txBox="1"/>
          <p:nvPr>
            <p:ph idx="2" type="body"/>
          </p:nvPr>
        </p:nvSpPr>
        <p:spPr>
          <a:xfrm>
            <a:off x="6370320" y="2103120"/>
            <a:ext cx="4754880" cy="3749040"/>
          </a:xfrm>
          <a:prstGeom prst="rect">
            <a:avLst/>
          </a:prstGeom>
          <a:noFill/>
          <a:ln>
            <a:noFill/>
          </a:ln>
        </p:spPr>
        <p:txBody>
          <a:bodyPr anchorCtr="0" anchor="t" bIns="45700" lIns="91425" spcFirstLastPara="1" rIns="91425" wrap="square" tIns="45700"/>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51" name="Google Shape;51;p5"/>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gelijking" type="twoTxTwoObj">
  <p:cSld name="TWO_OBJECTS_WITH_TEXT">
    <p:spTree>
      <p:nvGrpSpPr>
        <p:cNvPr id="54" name="Shape 54"/>
        <p:cNvGrpSpPr/>
        <p:nvPr/>
      </p:nvGrpSpPr>
      <p:grpSpPr>
        <a:xfrm>
          <a:off x="0" y="0"/>
          <a:ext cx="0" cy="0"/>
          <a:chOff x="0" y="0"/>
          <a:chExt cx="0" cy="0"/>
        </a:xfrm>
      </p:grpSpPr>
      <p:sp>
        <p:nvSpPr>
          <p:cNvPr id="55" name="Google Shape;55;p6"/>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6"/>
          <p:cNvSpPr txBox="1"/>
          <p:nvPr>
            <p:ph idx="1" type="body"/>
          </p:nvPr>
        </p:nvSpPr>
        <p:spPr>
          <a:xfrm>
            <a:off x="1069848" y="2074334"/>
            <a:ext cx="4754880" cy="640080"/>
          </a:xfrm>
          <a:prstGeom prst="rect">
            <a:avLst/>
          </a:prstGeom>
          <a:noFill/>
          <a:ln>
            <a:noFill/>
          </a:ln>
        </p:spPr>
        <p:txBody>
          <a:bodyPr anchorCtr="0" anchor="ctr" bIns="45700" lIns="91425" spcFirstLastPara="1" rIns="91425" wrap="square" tIns="45700"/>
          <a:lstStyle>
            <a:lvl1pPr indent="-228600" lvl="0" marL="457200" algn="ctr">
              <a:lnSpc>
                <a:spcPct val="100000"/>
              </a:lnSpc>
              <a:spcBef>
                <a:spcPts val="0"/>
              </a:spcBef>
              <a:spcAft>
                <a:spcPts val="0"/>
              </a:spcAft>
              <a:buSzPts val="1800"/>
              <a:buNone/>
              <a:defRPr b="0" sz="1800">
                <a:solidFill>
                  <a:schemeClr val="dk2"/>
                </a:solidFill>
                <a:latin typeface="Garamond"/>
                <a:ea typeface="Garamond"/>
                <a:cs typeface="Garamond"/>
                <a:sym typeface="Garamond"/>
              </a:defRPr>
            </a:lvl1pPr>
            <a:lvl2pPr indent="-228600" lvl="1" marL="914400" algn="l">
              <a:lnSpc>
                <a:spcPct val="100000"/>
              </a:lnSpc>
              <a:spcBef>
                <a:spcPts val="500"/>
              </a:spcBef>
              <a:spcAft>
                <a:spcPts val="0"/>
              </a:spcAft>
              <a:buSzPts val="1800"/>
              <a:buNone/>
              <a:defRPr b="1" sz="18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57" name="Google Shape;57;p6"/>
          <p:cNvSpPr txBox="1"/>
          <p:nvPr>
            <p:ph idx="2" type="body"/>
          </p:nvPr>
        </p:nvSpPr>
        <p:spPr>
          <a:xfrm>
            <a:off x="1069848" y="2755898"/>
            <a:ext cx="4754880" cy="3200400"/>
          </a:xfrm>
          <a:prstGeom prst="rect">
            <a:avLst/>
          </a:prstGeom>
          <a:noFill/>
          <a:ln>
            <a:noFill/>
          </a:ln>
        </p:spPr>
        <p:txBody>
          <a:bodyPr anchorCtr="0" anchor="t" bIns="45700" lIns="91425" spcFirstLastPara="1" rIns="91425" wrap="square" tIns="45700"/>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58" name="Google Shape;58;p6"/>
          <p:cNvSpPr txBox="1"/>
          <p:nvPr>
            <p:ph idx="3" type="body"/>
          </p:nvPr>
        </p:nvSpPr>
        <p:spPr>
          <a:xfrm>
            <a:off x="6373368" y="2074334"/>
            <a:ext cx="4754880" cy="640080"/>
          </a:xfrm>
          <a:prstGeom prst="rect">
            <a:avLst/>
          </a:prstGeom>
          <a:noFill/>
          <a:ln>
            <a:noFill/>
          </a:ln>
        </p:spPr>
        <p:txBody>
          <a:bodyPr anchorCtr="0" anchor="ctr" bIns="45700" lIns="91425" spcFirstLastPara="1" rIns="91425" wrap="square" tIns="45700"/>
          <a:lstStyle>
            <a:lvl1pPr indent="-228600" lvl="0" marL="457200" algn="ctr">
              <a:lnSpc>
                <a:spcPct val="100000"/>
              </a:lnSpc>
              <a:spcBef>
                <a:spcPts val="0"/>
              </a:spcBef>
              <a:spcAft>
                <a:spcPts val="0"/>
              </a:spcAft>
              <a:buSzPts val="1800"/>
              <a:buNone/>
              <a:defRPr b="0" sz="1800">
                <a:solidFill>
                  <a:schemeClr val="dk2"/>
                </a:solidFill>
              </a:defRPr>
            </a:lvl1pPr>
            <a:lvl2pPr indent="-228600" lvl="1" marL="914400" algn="l">
              <a:lnSpc>
                <a:spcPct val="100000"/>
              </a:lnSpc>
              <a:spcBef>
                <a:spcPts val="500"/>
              </a:spcBef>
              <a:spcAft>
                <a:spcPts val="0"/>
              </a:spcAft>
              <a:buSzPts val="1800"/>
              <a:buNone/>
              <a:defRPr b="1" sz="18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59" name="Google Shape;59;p6"/>
          <p:cNvSpPr txBox="1"/>
          <p:nvPr>
            <p:ph idx="4" type="body"/>
          </p:nvPr>
        </p:nvSpPr>
        <p:spPr>
          <a:xfrm>
            <a:off x="6373368" y="2756581"/>
            <a:ext cx="4754880" cy="3200400"/>
          </a:xfrm>
          <a:prstGeom prst="rect">
            <a:avLst/>
          </a:prstGeom>
          <a:noFill/>
          <a:ln>
            <a:noFill/>
          </a:ln>
        </p:spPr>
        <p:txBody>
          <a:bodyPr anchorCtr="0" anchor="t" bIns="45700" lIns="91425" spcFirstLastPara="1" rIns="91425" wrap="square" tIns="45700"/>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60" name="Google Shape;60;p6"/>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6"/>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6"/>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lleen titel" type="titleOnly">
  <p:cSld name="TITLE_ONLY">
    <p:spTree>
      <p:nvGrpSpPr>
        <p:cNvPr id="63" name="Shape 63"/>
        <p:cNvGrpSpPr/>
        <p:nvPr/>
      </p:nvGrpSpPr>
      <p:grpSpPr>
        <a:xfrm>
          <a:off x="0" y="0"/>
          <a:ext cx="0" cy="0"/>
          <a:chOff x="0" y="0"/>
          <a:chExt cx="0" cy="0"/>
        </a:xfrm>
      </p:grpSpPr>
      <p:sp>
        <p:nvSpPr>
          <p:cNvPr id="64" name="Google Shape;64;p7"/>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7"/>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7"/>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7"/>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eeg" type="blank">
  <p:cSld name="BLANK">
    <p:spTree>
      <p:nvGrpSpPr>
        <p:cNvPr id="68" name="Shape 68"/>
        <p:cNvGrpSpPr/>
        <p:nvPr/>
      </p:nvGrpSpPr>
      <p:grpSpPr>
        <a:xfrm>
          <a:off x="0" y="0"/>
          <a:ext cx="0" cy="0"/>
          <a:chOff x="0" y="0"/>
          <a:chExt cx="0" cy="0"/>
        </a:xfrm>
      </p:grpSpPr>
      <p:sp>
        <p:nvSpPr>
          <p:cNvPr id="69" name="Google Shape;69;p8"/>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8"/>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8"/>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houd met bijschrift" showMasterSp="0" type="objTx">
  <p:cSld name="OBJECT_WITH_CAPTION_TEXT">
    <p:spTree>
      <p:nvGrpSpPr>
        <p:cNvPr id="72" name="Shape 72"/>
        <p:cNvGrpSpPr/>
        <p:nvPr/>
      </p:nvGrpSpPr>
      <p:grpSpPr>
        <a:xfrm>
          <a:off x="0" y="0"/>
          <a:ext cx="0" cy="0"/>
          <a:chOff x="0" y="0"/>
          <a:chExt cx="0" cy="0"/>
        </a:xfrm>
      </p:grpSpPr>
      <p:sp>
        <p:nvSpPr>
          <p:cNvPr id="73" name="Google Shape;73;p9"/>
          <p:cNvSpPr/>
          <p:nvPr/>
        </p:nvSpPr>
        <p:spPr>
          <a:xfrm>
            <a:off x="9020386" y="237744"/>
            <a:ext cx="2926080"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9"/>
          <p:cNvSpPr txBox="1"/>
          <p:nvPr>
            <p:ph type="title"/>
          </p:nvPr>
        </p:nvSpPr>
        <p:spPr>
          <a:xfrm>
            <a:off x="9296400" y="607392"/>
            <a:ext cx="2430780" cy="1645920"/>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dk1"/>
              </a:buClr>
              <a:buSzPts val="2800"/>
              <a:buFont typeface="Garamond"/>
              <a:buNone/>
              <a:defRPr b="0" sz="2800" cap="none">
                <a:solidFill>
                  <a:schemeClr val="dk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9"/>
          <p:cNvSpPr txBox="1"/>
          <p:nvPr>
            <p:ph idx="1" type="body"/>
          </p:nvPr>
        </p:nvSpPr>
        <p:spPr>
          <a:xfrm>
            <a:off x="685800" y="609600"/>
            <a:ext cx="7772400" cy="5334000"/>
          </a:xfrm>
          <a:prstGeom prst="rect">
            <a:avLst/>
          </a:prstGeom>
          <a:noFill/>
          <a:ln>
            <a:noFill/>
          </a:ln>
        </p:spPr>
        <p:txBody>
          <a:bodyPr anchorCtr="0" anchor="t" bIns="45700" lIns="91425" spcFirstLastPara="1" rIns="91425" wrap="square" tIns="45700"/>
          <a:lstStyle>
            <a:lvl1pPr indent="-349250" lvl="0" marL="457200" algn="l">
              <a:lnSpc>
                <a:spcPct val="100000"/>
              </a:lnSpc>
              <a:spcBef>
                <a:spcPts val="900"/>
              </a:spcBef>
              <a:spcAft>
                <a:spcPts val="0"/>
              </a:spcAft>
              <a:buSzPts val="1900"/>
              <a:buChar char="◦"/>
              <a:defRPr sz="19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76" name="Google Shape;76;p9"/>
          <p:cNvSpPr txBox="1"/>
          <p:nvPr>
            <p:ph idx="2" type="body"/>
          </p:nvPr>
        </p:nvSpPr>
        <p:spPr>
          <a:xfrm>
            <a:off x="9296400" y="2286000"/>
            <a:ext cx="2430780" cy="3505200"/>
          </a:xfrm>
          <a:prstGeom prst="rect">
            <a:avLst/>
          </a:prstGeom>
          <a:noFill/>
          <a:ln>
            <a:noFill/>
          </a:ln>
        </p:spPr>
        <p:txBody>
          <a:bodyPr anchorCtr="0" anchor="t" bIns="45700" lIns="91425" spcFirstLastPara="1" rIns="91425" wrap="square" tIns="45700"/>
          <a:lstStyle>
            <a:lvl1pPr indent="-228600" lvl="0" marL="457200" algn="l">
              <a:lnSpc>
                <a:spcPct val="110000"/>
              </a:lnSpc>
              <a:spcBef>
                <a:spcPts val="800"/>
              </a:spcBef>
              <a:spcAft>
                <a:spcPts val="0"/>
              </a:spcAft>
              <a:buSzPts val="1400"/>
              <a:buNone/>
              <a:defRPr sz="1400">
                <a:solidFill>
                  <a:schemeClr val="dk1"/>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77" name="Google Shape;77;p9"/>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9"/>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9"/>
          <p:cNvSpPr txBox="1"/>
          <p:nvPr>
            <p:ph idx="12" type="sldNum"/>
          </p:nvPr>
        </p:nvSpPr>
        <p:spPr>
          <a:xfrm>
            <a:off x="10396728" y="6227064"/>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
        <p:nvSpPr>
          <p:cNvPr id="80" name="Google Shape;80;p9"/>
          <p:cNvSpPr/>
          <p:nvPr/>
        </p:nvSpPr>
        <p:spPr>
          <a:xfrm>
            <a:off x="9157546" y="374904"/>
            <a:ext cx="2651760"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fbeelding met bijschrift" showMasterSp="0" type="picTx">
  <p:cSld name="PICTURE_WITH_CAPTION_TEXT">
    <p:spTree>
      <p:nvGrpSpPr>
        <p:cNvPr id="81" name="Shape 81"/>
        <p:cNvGrpSpPr/>
        <p:nvPr/>
      </p:nvGrpSpPr>
      <p:grpSpPr>
        <a:xfrm>
          <a:off x="0" y="0"/>
          <a:ext cx="0" cy="0"/>
          <a:chOff x="0" y="0"/>
          <a:chExt cx="0" cy="0"/>
        </a:xfrm>
      </p:grpSpPr>
      <p:sp>
        <p:nvSpPr>
          <p:cNvPr id="82" name="Google Shape;82;p10"/>
          <p:cNvSpPr/>
          <p:nvPr/>
        </p:nvSpPr>
        <p:spPr>
          <a:xfrm>
            <a:off x="9020386" y="237744"/>
            <a:ext cx="2926080"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0"/>
          <p:cNvSpPr txBox="1"/>
          <p:nvPr>
            <p:ph type="title"/>
          </p:nvPr>
        </p:nvSpPr>
        <p:spPr>
          <a:xfrm>
            <a:off x="9296400" y="603504"/>
            <a:ext cx="2432304" cy="1645920"/>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dk1"/>
              </a:buClr>
              <a:buSzPts val="2800"/>
              <a:buFont typeface="Garamond"/>
              <a:buNone/>
              <a:defRPr b="0" sz="2800">
                <a:solidFill>
                  <a:schemeClr val="dk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10"/>
          <p:cNvSpPr/>
          <p:nvPr>
            <p:ph idx="2" type="pic"/>
          </p:nvPr>
        </p:nvSpPr>
        <p:spPr>
          <a:xfrm>
            <a:off x="228599" y="237744"/>
            <a:ext cx="8531352" cy="6382512"/>
          </a:xfrm>
          <a:prstGeom prst="rect">
            <a:avLst/>
          </a:prstGeom>
          <a:solidFill>
            <a:srgbClr val="BFB9B9"/>
          </a:solidFill>
          <a:ln>
            <a:noFill/>
          </a:ln>
        </p:spPr>
        <p:txBody>
          <a:bodyPr anchorCtr="0" anchor="t" bIns="45700" lIns="91425" spcFirstLastPara="1" rIns="91425" wrap="square" tIns="45700"/>
          <a:lstStyle>
            <a:lvl1pPr lvl="0" marR="0" rtl="0" algn="l">
              <a:lnSpc>
                <a:spcPct val="100000"/>
              </a:lnSpc>
              <a:spcBef>
                <a:spcPts val="900"/>
              </a:spcBef>
              <a:spcAft>
                <a:spcPts val="0"/>
              </a:spcAft>
              <a:buClr>
                <a:srgbClr val="262626"/>
              </a:buClr>
              <a:buSzPts val="3200"/>
              <a:buFont typeface="Garamond"/>
              <a:buNone/>
              <a:defRPr b="0" i="0" sz="3200" u="none" cap="none" strike="noStrike">
                <a:solidFill>
                  <a:schemeClr val="dk1"/>
                </a:solidFill>
                <a:latin typeface="Garamond"/>
                <a:ea typeface="Garamond"/>
                <a:cs typeface="Garamond"/>
                <a:sym typeface="Garamond"/>
              </a:defRPr>
            </a:lvl1pPr>
            <a:lvl2pPr lvl="1" marR="0" rtl="0" algn="l">
              <a:lnSpc>
                <a:spcPct val="100000"/>
              </a:lnSpc>
              <a:spcBef>
                <a:spcPts val="500"/>
              </a:spcBef>
              <a:spcAft>
                <a:spcPts val="0"/>
              </a:spcAft>
              <a:buClr>
                <a:srgbClr val="262626"/>
              </a:buClr>
              <a:buSzPts val="2800"/>
              <a:buFont typeface="Garamond"/>
              <a:buNone/>
              <a:defRPr b="0" i="0" sz="2800" u="none" cap="none" strike="noStrike">
                <a:solidFill>
                  <a:schemeClr val="dk1"/>
                </a:solidFill>
                <a:latin typeface="Garamond"/>
                <a:ea typeface="Garamond"/>
                <a:cs typeface="Garamond"/>
                <a:sym typeface="Garamond"/>
              </a:defRPr>
            </a:lvl2pPr>
            <a:lvl3pPr lvl="2" marR="0" rtl="0" algn="l">
              <a:lnSpc>
                <a:spcPct val="100000"/>
              </a:lnSpc>
              <a:spcBef>
                <a:spcPts val="500"/>
              </a:spcBef>
              <a:spcAft>
                <a:spcPts val="0"/>
              </a:spcAft>
              <a:buClr>
                <a:srgbClr val="262626"/>
              </a:buClr>
              <a:buSzPts val="2400"/>
              <a:buFont typeface="Garamond"/>
              <a:buNone/>
              <a:defRPr b="0" i="0" sz="2400" u="none" cap="none" strike="noStrike">
                <a:solidFill>
                  <a:schemeClr val="dk1"/>
                </a:solidFill>
                <a:latin typeface="Garamond"/>
                <a:ea typeface="Garamond"/>
                <a:cs typeface="Garamond"/>
                <a:sym typeface="Garamond"/>
              </a:defRPr>
            </a:lvl3pPr>
            <a:lvl4pPr lvl="3"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4pPr>
            <a:lvl5pPr lvl="4"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5pPr>
            <a:lvl6pPr lvl="5"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6pPr>
            <a:lvl7pPr lvl="6"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7pPr>
            <a:lvl8pPr lvl="7"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8pPr>
            <a:lvl9pPr lvl="8"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9pPr>
          </a:lstStyle>
          <a:p/>
        </p:txBody>
      </p:sp>
      <p:sp>
        <p:nvSpPr>
          <p:cNvPr id="85" name="Google Shape;85;p10"/>
          <p:cNvSpPr txBox="1"/>
          <p:nvPr>
            <p:ph idx="1" type="body"/>
          </p:nvPr>
        </p:nvSpPr>
        <p:spPr>
          <a:xfrm>
            <a:off x="9296400" y="2286000"/>
            <a:ext cx="2432304" cy="3502152"/>
          </a:xfrm>
          <a:prstGeom prst="rect">
            <a:avLst/>
          </a:prstGeom>
          <a:noFill/>
          <a:ln>
            <a:noFill/>
          </a:ln>
        </p:spPr>
        <p:txBody>
          <a:bodyPr anchorCtr="0" anchor="t" bIns="45700" lIns="91425" spcFirstLastPara="1" rIns="91425" wrap="square" tIns="45700"/>
          <a:lstStyle>
            <a:lvl1pPr indent="-228600" lvl="0" marL="457200" algn="l">
              <a:lnSpc>
                <a:spcPct val="110000"/>
              </a:lnSpc>
              <a:spcBef>
                <a:spcPts val="800"/>
              </a:spcBef>
              <a:spcAft>
                <a:spcPts val="0"/>
              </a:spcAft>
              <a:buSzPts val="1400"/>
              <a:buNone/>
              <a:defRPr sz="1400">
                <a:solidFill>
                  <a:schemeClr val="dk1"/>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86" name="Google Shape;86;p10"/>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0"/>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lstStyle>
            <a:lvl1pPr lvl="0" algn="r">
              <a:spcBef>
                <a:spcPts val="0"/>
              </a:spcBef>
              <a:spcAft>
                <a:spcPts val="0"/>
              </a:spcAft>
              <a:buSzPts val="1400"/>
              <a:buNone/>
              <a:defRPr sz="1000">
                <a:solidFill>
                  <a:srgbClr val="FFFFFF"/>
                </a:solidFill>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0"/>
          <p:cNvSpPr txBox="1"/>
          <p:nvPr>
            <p:ph idx="12" type="sldNum"/>
          </p:nvPr>
        </p:nvSpPr>
        <p:spPr>
          <a:xfrm>
            <a:off x="10396728" y="6227064"/>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nl-NL"/>
              <a:t>‹#›</a:t>
            </a:fld>
            <a:endParaRPr/>
          </a:p>
        </p:txBody>
      </p:sp>
      <p:sp>
        <p:nvSpPr>
          <p:cNvPr id="89" name="Google Shape;89;p10"/>
          <p:cNvSpPr/>
          <p:nvPr/>
        </p:nvSpPr>
        <p:spPr>
          <a:xfrm>
            <a:off x="9157546" y="374904"/>
            <a:ext cx="2651760"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234696" y="237744"/>
            <a:ext cx="11722608"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rgbClr val="262626"/>
              </a:buClr>
              <a:buSzPts val="4800"/>
              <a:buFont typeface="Garamond"/>
              <a:buNone/>
              <a:defRPr b="0" i="0" sz="4800" u="none" cap="none" strike="noStrike">
                <a:solidFill>
                  <a:srgbClr val="262626"/>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lstStyle>
            <a:lvl1pPr indent="-342900" lvl="0" marL="457200" marR="0" rtl="0" algn="l">
              <a:lnSpc>
                <a:spcPct val="100000"/>
              </a:lnSpc>
              <a:spcBef>
                <a:spcPts val="900"/>
              </a:spcBef>
              <a:spcAft>
                <a:spcPts val="0"/>
              </a:spcAft>
              <a:buClr>
                <a:srgbClr val="262626"/>
              </a:buClr>
              <a:buSzPts val="1800"/>
              <a:buFont typeface="Garamond"/>
              <a:buChar char="◦"/>
              <a:defRPr b="0" i="0" sz="1800" u="none" cap="none" strike="noStrike">
                <a:solidFill>
                  <a:schemeClr val="dk1"/>
                </a:solidFill>
                <a:latin typeface="Garamond"/>
                <a:ea typeface="Garamond"/>
                <a:cs typeface="Garamond"/>
                <a:sym typeface="Garamond"/>
              </a:defRPr>
            </a:lvl1pPr>
            <a:lvl2pPr indent="-330200" lvl="1" marL="914400" marR="0" rtl="0" algn="l">
              <a:lnSpc>
                <a:spcPct val="100000"/>
              </a:lnSpc>
              <a:spcBef>
                <a:spcPts val="500"/>
              </a:spcBef>
              <a:spcAft>
                <a:spcPts val="0"/>
              </a:spcAft>
              <a:buClr>
                <a:srgbClr val="262626"/>
              </a:buClr>
              <a:buSzPts val="1600"/>
              <a:buFont typeface="Garamond"/>
              <a:buChar char="◦"/>
              <a:defRPr b="0" i="0" sz="1600" u="none" cap="none" strike="noStrike">
                <a:solidFill>
                  <a:schemeClr val="dk1"/>
                </a:solidFill>
                <a:latin typeface="Garamond"/>
                <a:ea typeface="Garamond"/>
                <a:cs typeface="Garamond"/>
                <a:sym typeface="Garamond"/>
              </a:defRPr>
            </a:lvl2pPr>
            <a:lvl3pPr indent="-317500" lvl="2" marL="1371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3pPr>
            <a:lvl4pPr indent="-317500" lvl="3" marL="1828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4pPr>
            <a:lvl5pPr indent="-317500" lvl="4" marL="22860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5pPr>
            <a:lvl6pPr indent="-317500" lvl="5" marL="27432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6pPr>
            <a:lvl7pPr indent="-317500" lvl="6" marL="32004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7pPr>
            <a:lvl8pPr indent="-317500" lvl="7" marL="3657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8pPr>
            <a:lvl9pPr indent="-317500" lvl="8" marL="4114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9pPr>
          </a:lstStyle>
          <a:p/>
        </p:txBody>
      </p:sp>
      <p:sp>
        <p:nvSpPr>
          <p:cNvPr id="9" name="Google Shape;9;p1"/>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000" u="none" cap="none" strike="noStrike">
                <a:solidFill>
                  <a:srgbClr val="3F3F3F"/>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0" name="Google Shape;10;p1"/>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lstStyle>
            <a:lvl1pPr lvl="0" marR="0" rtl="0" algn="ctr">
              <a:spcBef>
                <a:spcPts val="0"/>
              </a:spcBef>
              <a:spcAft>
                <a:spcPts val="0"/>
              </a:spcAft>
              <a:buSzPts val="1400"/>
              <a:buNone/>
              <a:defRPr b="0" i="0" sz="1000" u="none" cap="none" strike="noStrike">
                <a:solidFill>
                  <a:srgbClr val="3F3F3F"/>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1" name="Google Shape;11;p1"/>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1000" u="none" cap="none" strike="noStrike">
                <a:solidFill>
                  <a:srgbClr val="3F3F3F"/>
                </a:solidFill>
                <a:latin typeface="Garamond"/>
                <a:ea typeface="Garamond"/>
                <a:cs typeface="Garamond"/>
                <a:sym typeface="Garamond"/>
              </a:defRPr>
            </a:lvl1pPr>
            <a:lvl2pPr indent="0" lvl="1" marL="0" marR="0" rtl="0" algn="r">
              <a:spcBef>
                <a:spcPts val="0"/>
              </a:spcBef>
              <a:buNone/>
              <a:defRPr b="0" i="0" sz="1000" u="none" cap="none" strike="noStrike">
                <a:solidFill>
                  <a:srgbClr val="3F3F3F"/>
                </a:solidFill>
                <a:latin typeface="Garamond"/>
                <a:ea typeface="Garamond"/>
                <a:cs typeface="Garamond"/>
                <a:sym typeface="Garamond"/>
              </a:defRPr>
            </a:lvl2pPr>
            <a:lvl3pPr indent="0" lvl="2" marL="0" marR="0" rtl="0" algn="r">
              <a:spcBef>
                <a:spcPts val="0"/>
              </a:spcBef>
              <a:buNone/>
              <a:defRPr b="0" i="0" sz="1000" u="none" cap="none" strike="noStrike">
                <a:solidFill>
                  <a:srgbClr val="3F3F3F"/>
                </a:solidFill>
                <a:latin typeface="Garamond"/>
                <a:ea typeface="Garamond"/>
                <a:cs typeface="Garamond"/>
                <a:sym typeface="Garamond"/>
              </a:defRPr>
            </a:lvl3pPr>
            <a:lvl4pPr indent="0" lvl="3" marL="0" marR="0" rtl="0" algn="r">
              <a:spcBef>
                <a:spcPts val="0"/>
              </a:spcBef>
              <a:buNone/>
              <a:defRPr b="0" i="0" sz="1000" u="none" cap="none" strike="noStrike">
                <a:solidFill>
                  <a:srgbClr val="3F3F3F"/>
                </a:solidFill>
                <a:latin typeface="Garamond"/>
                <a:ea typeface="Garamond"/>
                <a:cs typeface="Garamond"/>
                <a:sym typeface="Garamond"/>
              </a:defRPr>
            </a:lvl4pPr>
            <a:lvl5pPr indent="0" lvl="4" marL="0" marR="0" rtl="0" algn="r">
              <a:spcBef>
                <a:spcPts val="0"/>
              </a:spcBef>
              <a:buNone/>
              <a:defRPr b="0" i="0" sz="1000" u="none" cap="none" strike="noStrike">
                <a:solidFill>
                  <a:srgbClr val="3F3F3F"/>
                </a:solidFill>
                <a:latin typeface="Garamond"/>
                <a:ea typeface="Garamond"/>
                <a:cs typeface="Garamond"/>
                <a:sym typeface="Garamond"/>
              </a:defRPr>
            </a:lvl5pPr>
            <a:lvl6pPr indent="0" lvl="5" marL="0" marR="0" rtl="0" algn="r">
              <a:spcBef>
                <a:spcPts val="0"/>
              </a:spcBef>
              <a:buNone/>
              <a:defRPr b="0" i="0" sz="1000" u="none" cap="none" strike="noStrike">
                <a:solidFill>
                  <a:srgbClr val="3F3F3F"/>
                </a:solidFill>
                <a:latin typeface="Garamond"/>
                <a:ea typeface="Garamond"/>
                <a:cs typeface="Garamond"/>
                <a:sym typeface="Garamond"/>
              </a:defRPr>
            </a:lvl6pPr>
            <a:lvl7pPr indent="0" lvl="6" marL="0" marR="0" rtl="0" algn="r">
              <a:spcBef>
                <a:spcPts val="0"/>
              </a:spcBef>
              <a:buNone/>
              <a:defRPr b="0" i="0" sz="1000" u="none" cap="none" strike="noStrike">
                <a:solidFill>
                  <a:srgbClr val="3F3F3F"/>
                </a:solidFill>
                <a:latin typeface="Garamond"/>
                <a:ea typeface="Garamond"/>
                <a:cs typeface="Garamond"/>
                <a:sym typeface="Garamond"/>
              </a:defRPr>
            </a:lvl7pPr>
            <a:lvl8pPr indent="0" lvl="7" marL="0" marR="0" rtl="0" algn="r">
              <a:spcBef>
                <a:spcPts val="0"/>
              </a:spcBef>
              <a:buNone/>
              <a:defRPr b="0" i="0" sz="1000" u="none" cap="none" strike="noStrike">
                <a:solidFill>
                  <a:srgbClr val="3F3F3F"/>
                </a:solidFill>
                <a:latin typeface="Garamond"/>
                <a:ea typeface="Garamond"/>
                <a:cs typeface="Garamond"/>
                <a:sym typeface="Garamond"/>
              </a:defRPr>
            </a:lvl8pPr>
            <a:lvl9pPr indent="0" lvl="8" marL="0" marR="0" rtl="0" algn="r">
              <a:spcBef>
                <a:spcPts val="0"/>
              </a:spcBef>
              <a:buNone/>
              <a:defRPr b="0" i="0" sz="1000" u="none" cap="none" strike="noStrike">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nl-NL"/>
              <a:t>‹#›</a:t>
            </a:fld>
            <a:endParaRPr/>
          </a:p>
        </p:txBody>
      </p:sp>
      <p:sp>
        <p:nvSpPr>
          <p:cNvPr id="12" name="Google Shape;12;p1"/>
          <p:cNvSpPr/>
          <p:nvPr/>
        </p:nvSpPr>
        <p:spPr>
          <a:xfrm>
            <a:off x="371856" y="374904"/>
            <a:ext cx="11448288"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migent.be/node/31"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5050">
            <a:alpha val="31764"/>
          </a:srgbClr>
        </a:solidFill>
      </p:bgPr>
    </p:bg>
    <p:spTree>
      <p:nvGrpSpPr>
        <p:cNvPr id="105" name="Shape 105"/>
        <p:cNvGrpSpPr/>
        <p:nvPr/>
      </p:nvGrpSpPr>
      <p:grpSpPr>
        <a:xfrm>
          <a:off x="0" y="0"/>
          <a:ext cx="0" cy="0"/>
          <a:chOff x="0" y="0"/>
          <a:chExt cx="0" cy="0"/>
        </a:xfrm>
      </p:grpSpPr>
      <p:sp>
        <p:nvSpPr>
          <p:cNvPr id="106" name="Google Shape;106;p13"/>
          <p:cNvSpPr txBox="1"/>
          <p:nvPr>
            <p:ph type="ctrTitle"/>
          </p:nvPr>
        </p:nvSpPr>
        <p:spPr>
          <a:xfrm>
            <a:off x="1561708" y="2091263"/>
            <a:ext cx="9068586" cy="2590800"/>
          </a:xfrm>
          <a:prstGeom prst="rect">
            <a:avLst/>
          </a:prstGeom>
          <a:noFill/>
          <a:ln>
            <a:noFill/>
          </a:ln>
        </p:spPr>
        <p:txBody>
          <a:bodyPr anchorCtr="0" anchor="ctr" bIns="45700" lIns="91425" spcFirstLastPara="1" rIns="91425" wrap="square" tIns="45700">
            <a:noAutofit/>
          </a:bodyPr>
          <a:lstStyle/>
          <a:p>
            <a:pPr indent="0" lvl="0" marL="0" rtl="0" algn="ctr">
              <a:lnSpc>
                <a:spcPct val="83000"/>
              </a:lnSpc>
              <a:spcBef>
                <a:spcPts val="0"/>
              </a:spcBef>
              <a:spcAft>
                <a:spcPts val="0"/>
              </a:spcAft>
              <a:buClr>
                <a:srgbClr val="262626"/>
              </a:buClr>
              <a:buSzPts val="3600"/>
              <a:buFont typeface="Garamond"/>
              <a:buNone/>
            </a:pPr>
            <a:br>
              <a:rPr lang="nl-NL" sz="3600"/>
            </a:br>
            <a:br>
              <a:rPr lang="nl-NL" sz="3600"/>
            </a:br>
            <a:r>
              <a:rPr lang="nl-NL" sz="3600"/>
              <a:t>LES 1: ‘ONTDEKKEN VAN JE KWALITEITEN EN AMBITIES’</a:t>
            </a:r>
            <a:br>
              <a:rPr lang="nl-NL" sz="3600"/>
            </a:br>
            <a:br>
              <a:rPr lang="nl-NL" sz="3600"/>
            </a:br>
            <a:r>
              <a:rPr i="1" lang="nl-NL" sz="2800"/>
              <a:t>LOB DOCENTENHANDLEIDING VOOR HET MBO.</a:t>
            </a:r>
            <a:br>
              <a:rPr lang="nl-NL"/>
            </a:b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14"/>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62626"/>
              </a:buClr>
              <a:buSzPts val="4320"/>
              <a:buFont typeface="Garamond"/>
              <a:buNone/>
            </a:pPr>
            <a:r>
              <a:rPr lang="nl-NL" sz="4320"/>
              <a:t>Waarom is het ontdekken van je kwaliteiten en talenten zo belangrijk?</a:t>
            </a:r>
            <a:endParaRPr/>
          </a:p>
        </p:txBody>
      </p:sp>
      <p:sp>
        <p:nvSpPr>
          <p:cNvPr id="112" name="Google Shape;112;p14"/>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Autofit/>
          </a:bodyPr>
          <a:lstStyle/>
          <a:p>
            <a:pPr indent="-182880" lvl="0" marL="182880" rtl="0" algn="l">
              <a:lnSpc>
                <a:spcPct val="100000"/>
              </a:lnSpc>
              <a:spcBef>
                <a:spcPts val="0"/>
              </a:spcBef>
              <a:spcAft>
                <a:spcPts val="0"/>
              </a:spcAft>
              <a:buSzPts val="2400"/>
              <a:buChar char="◦"/>
            </a:pPr>
            <a:r>
              <a:rPr i="1" lang="nl-NL" sz="2400"/>
              <a:t>Door te onderzoeken waar jouw kwaliteiten en valkuilen liggen, zul je ook makkelijker een passende en geschikte loopbaankeuze maken. </a:t>
            </a:r>
            <a:endParaRPr/>
          </a:p>
          <a:p>
            <a:pPr indent="-182880" lvl="0" marL="182880" rtl="0" algn="l">
              <a:lnSpc>
                <a:spcPct val="100000"/>
              </a:lnSpc>
              <a:spcBef>
                <a:spcPts val="900"/>
              </a:spcBef>
              <a:spcAft>
                <a:spcPts val="0"/>
              </a:spcAft>
              <a:buSzPts val="2400"/>
              <a:buChar char="◦"/>
            </a:pPr>
            <a:r>
              <a:rPr i="1" lang="nl-NL" sz="2400"/>
              <a:t>Testen/vragenlijsten die wat meer duidelijkheid kunnen geven over je eigen kwaliteiten en sterke kanten. </a:t>
            </a:r>
            <a:endParaRPr/>
          </a:p>
          <a:p>
            <a:pPr indent="-182880" lvl="0" marL="182880" rtl="0" algn="l">
              <a:lnSpc>
                <a:spcPct val="100000"/>
              </a:lnSpc>
              <a:spcBef>
                <a:spcPts val="900"/>
              </a:spcBef>
              <a:spcAft>
                <a:spcPts val="0"/>
              </a:spcAft>
              <a:buSzPts val="1800"/>
              <a:buChar char="◦"/>
            </a:pPr>
            <a:r>
              <a:rPr lang="nl-NL"/>
              <a:t>talenten koppelen aan gepaste studies of beroepen.</a:t>
            </a:r>
            <a:endParaRPr/>
          </a:p>
          <a:p>
            <a:pPr indent="-182880" lvl="0" marL="182880" rtl="0" algn="l">
              <a:lnSpc>
                <a:spcPct val="100000"/>
              </a:lnSpc>
              <a:spcBef>
                <a:spcPts val="900"/>
              </a:spcBef>
              <a:spcAft>
                <a:spcPts val="0"/>
              </a:spcAft>
              <a:buSzPts val="1800"/>
              <a:buChar char="◦"/>
            </a:pPr>
            <a:r>
              <a:rPr lang="nl-NL"/>
              <a:t>door navraag te gaan doen bij bijvoorbeeld beroepsbeoefenaars die misschien wel beschikken over dezelfde kwaliteiten als jou.</a:t>
            </a:r>
            <a:endParaRPr/>
          </a:p>
          <a:p>
            <a:pPr indent="-182880" lvl="0" marL="182880" rtl="0" algn="l">
              <a:lnSpc>
                <a:spcPct val="100000"/>
              </a:lnSpc>
              <a:spcBef>
                <a:spcPts val="900"/>
              </a:spcBef>
              <a:spcAft>
                <a:spcPts val="0"/>
              </a:spcAft>
              <a:buSzPts val="1800"/>
              <a:buChar char="◦"/>
            </a:pPr>
            <a:r>
              <a:rPr lang="nl-NL"/>
              <a:t>Tevens kan een goed beeld hebben van je eigen kwaliteiten en ambities, een grotere motivatie geven voor het zoeken naar de juiste loopbaankeuzes.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15"/>
          <p:cNvSpPr txBox="1"/>
          <p:nvPr>
            <p:ph type="title"/>
          </p:nvPr>
        </p:nvSpPr>
        <p:spPr>
          <a:xfrm>
            <a:off x="887896" y="649493"/>
            <a:ext cx="9799983" cy="108654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62626"/>
              </a:buClr>
              <a:buSzPts val="4800"/>
              <a:buFont typeface="Garamond"/>
              <a:buNone/>
            </a:pPr>
            <a:r>
              <a:rPr lang="nl-NL"/>
              <a:t>Meervoudige intelligentietest- Gardner</a:t>
            </a:r>
            <a:endParaRPr/>
          </a:p>
        </p:txBody>
      </p:sp>
      <p:pic>
        <p:nvPicPr>
          <p:cNvPr id="118" name="Google Shape;118;p15"/>
          <p:cNvPicPr preferRelativeResize="0"/>
          <p:nvPr>
            <p:ph idx="1" type="body"/>
          </p:nvPr>
        </p:nvPicPr>
        <p:blipFill rotWithShape="1">
          <a:blip r:embed="rId3">
            <a:alphaModFix/>
          </a:blip>
          <a:srcRect b="0" l="0" r="0" t="0"/>
          <a:stretch/>
        </p:blipFill>
        <p:spPr>
          <a:xfrm>
            <a:off x="5608741" y="2675455"/>
            <a:ext cx="6096000" cy="3667125"/>
          </a:xfrm>
          <a:prstGeom prst="rect">
            <a:avLst/>
          </a:prstGeom>
          <a:noFill/>
          <a:ln>
            <a:noFill/>
          </a:ln>
        </p:spPr>
      </p:pic>
      <p:pic>
        <p:nvPicPr>
          <p:cNvPr id="119" name="Google Shape;119;p15" title="Leervoorkeuren - Meervoudige Intelligentie (Gardner)"/>
          <p:cNvPicPr preferRelativeResize="0"/>
          <p:nvPr/>
        </p:nvPicPr>
        <p:blipFill rotWithShape="1">
          <a:blip r:embed="rId4">
            <a:alphaModFix/>
          </a:blip>
          <a:srcRect b="0" l="0" r="0" t="0"/>
          <a:stretch/>
        </p:blipFill>
        <p:spPr>
          <a:xfrm>
            <a:off x="708992" y="2341908"/>
            <a:ext cx="4572000" cy="2571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16"/>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62626"/>
              </a:buClr>
              <a:buSzPts val="4800"/>
              <a:buFont typeface="Garamond"/>
              <a:buNone/>
            </a:pPr>
            <a:r>
              <a:rPr lang="nl-NL"/>
              <a:t>Tijd voor de test!</a:t>
            </a:r>
            <a:endParaRPr/>
          </a:p>
        </p:txBody>
      </p:sp>
      <p:sp>
        <p:nvSpPr>
          <p:cNvPr id="125" name="Google Shape;125;p16"/>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Autofit/>
          </a:bodyPr>
          <a:lstStyle/>
          <a:p>
            <a:pPr indent="-182880" lvl="0" marL="182880" rtl="0" algn="l">
              <a:lnSpc>
                <a:spcPct val="100000"/>
              </a:lnSpc>
              <a:spcBef>
                <a:spcPts val="0"/>
              </a:spcBef>
              <a:spcAft>
                <a:spcPts val="0"/>
              </a:spcAft>
              <a:buSzPts val="1800"/>
              <a:buChar char="◦"/>
            </a:pPr>
            <a:r>
              <a:rPr lang="nl-NL"/>
              <a:t>Test Gardner: </a:t>
            </a:r>
            <a:r>
              <a:rPr lang="nl-NL" u="sng">
                <a:solidFill>
                  <a:schemeClr val="hlink"/>
                </a:solidFill>
                <a:hlinkClick r:id="rId3"/>
              </a:rPr>
              <a:t>http://www.migent.be/node/31</a:t>
            </a:r>
            <a:endParaRPr/>
          </a:p>
          <a:p>
            <a:pPr indent="0" lvl="0" marL="0" rtl="0" algn="l">
              <a:lnSpc>
                <a:spcPct val="100000"/>
              </a:lnSpc>
              <a:spcBef>
                <a:spcPts val="900"/>
              </a:spcBef>
              <a:spcAft>
                <a:spcPts val="0"/>
              </a:spcAft>
              <a:buSzPts val="1800"/>
              <a:buNone/>
            </a:pPr>
            <a:r>
              <a:rPr b="1" lang="nl-NL"/>
              <a:t>Let op:</a:t>
            </a:r>
            <a:endParaRPr/>
          </a:p>
          <a:p>
            <a:pPr indent="-182880" lvl="0" marL="182880" rtl="0" algn="l">
              <a:lnSpc>
                <a:spcPct val="100000"/>
              </a:lnSpc>
              <a:spcBef>
                <a:spcPts val="900"/>
              </a:spcBef>
              <a:spcAft>
                <a:spcPts val="0"/>
              </a:spcAft>
              <a:buSzPts val="1800"/>
              <a:buChar char="◦"/>
            </a:pPr>
            <a:r>
              <a:rPr b="1" lang="nl-NL"/>
              <a:t>Neem de tijd voor deze test.</a:t>
            </a:r>
            <a:endParaRPr/>
          </a:p>
          <a:p>
            <a:pPr indent="-182880" lvl="0" marL="182880" rtl="0" algn="l">
              <a:lnSpc>
                <a:spcPct val="100000"/>
              </a:lnSpc>
              <a:spcBef>
                <a:spcPts val="900"/>
              </a:spcBef>
              <a:spcAft>
                <a:spcPts val="0"/>
              </a:spcAft>
              <a:buSzPts val="1800"/>
              <a:buChar char="◦"/>
            </a:pPr>
            <a:r>
              <a:rPr b="1" lang="nl-NL"/>
              <a:t>Maak de test echt voor jezelf, anders krijg je geen betrouwbare uitslag.</a:t>
            </a:r>
            <a:endParaRPr/>
          </a:p>
          <a:p>
            <a:pPr indent="-182880" lvl="0" marL="182880" rtl="0" algn="l">
              <a:lnSpc>
                <a:spcPct val="100000"/>
              </a:lnSpc>
              <a:spcBef>
                <a:spcPts val="900"/>
              </a:spcBef>
              <a:spcAft>
                <a:spcPts val="0"/>
              </a:spcAft>
              <a:buSzPts val="1800"/>
              <a:buChar char="◦"/>
            </a:pPr>
            <a:r>
              <a:rPr b="1" lang="nl-NL"/>
              <a:t>Na de uitslag→</a:t>
            </a:r>
            <a:endParaRPr/>
          </a:p>
          <a:p>
            <a:pPr indent="0" lvl="0" marL="0" rtl="0" algn="l">
              <a:lnSpc>
                <a:spcPct val="100000"/>
              </a:lnSpc>
              <a:spcBef>
                <a:spcPts val="900"/>
              </a:spcBef>
              <a:spcAft>
                <a:spcPts val="0"/>
              </a:spcAft>
              <a:buSzPts val="1800"/>
              <a:buNone/>
            </a:pPr>
            <a:r>
              <a:rPr b="1" lang="nl-NL"/>
              <a:t>Probeer jouw intelligentie te gaan onderzoeken op de uitleg van de placemat en op internet.</a:t>
            </a:r>
            <a:endParaRPr/>
          </a:p>
          <a:p>
            <a:pPr indent="0" lvl="0" marL="0" rtl="0" algn="l">
              <a:lnSpc>
                <a:spcPct val="100000"/>
              </a:lnSpc>
              <a:spcBef>
                <a:spcPts val="900"/>
              </a:spcBef>
              <a:spcAft>
                <a:spcPts val="0"/>
              </a:spcAft>
              <a:buSzPts val="1800"/>
              <a:buNone/>
            </a:pPr>
            <a:r>
              <a:rPr b="1" lang="nl-NL"/>
              <a:t>Vragen om te onderzoeken:</a:t>
            </a:r>
            <a:endParaRPr/>
          </a:p>
          <a:p>
            <a:pPr indent="0" lvl="0" marL="0" rtl="0" algn="l">
              <a:lnSpc>
                <a:spcPct val="100000"/>
              </a:lnSpc>
              <a:spcBef>
                <a:spcPts val="900"/>
              </a:spcBef>
              <a:spcAft>
                <a:spcPts val="0"/>
              </a:spcAft>
              <a:buSzPts val="2000"/>
              <a:buNone/>
            </a:pPr>
            <a:r>
              <a:rPr i="1" lang="nl-NL" sz="2000"/>
              <a:t>‘Wat betekent deze intelligentie en herken jij jezelf hierin?’</a:t>
            </a:r>
            <a:endParaRPr/>
          </a:p>
          <a:p>
            <a:pPr indent="0" lvl="0" marL="0" rtl="0" algn="l">
              <a:lnSpc>
                <a:spcPct val="100000"/>
              </a:lnSpc>
              <a:spcBef>
                <a:spcPts val="900"/>
              </a:spcBef>
              <a:spcAft>
                <a:spcPts val="0"/>
              </a:spcAft>
              <a:buSzPts val="2000"/>
              <a:buNone/>
            </a:pPr>
            <a:r>
              <a:rPr i="1" lang="nl-NL" sz="2000"/>
              <a:t>‘Hoe zou jij deze intelligentie het beste kunnen inzetten bij je studie/je toekomstige beroep?’</a:t>
            </a:r>
            <a:endParaRPr i="1" sz="2000"/>
          </a:p>
        </p:txBody>
      </p:sp>
      <p:pic>
        <p:nvPicPr>
          <p:cNvPr id="126" name="Google Shape;126;p16"/>
          <p:cNvPicPr preferRelativeResize="0"/>
          <p:nvPr/>
        </p:nvPicPr>
        <p:blipFill rotWithShape="1">
          <a:blip r:embed="rId4">
            <a:alphaModFix/>
          </a:blip>
          <a:srcRect b="0" l="0" r="0" t="0"/>
          <a:stretch/>
        </p:blipFill>
        <p:spPr>
          <a:xfrm>
            <a:off x="9233452" y="523461"/>
            <a:ext cx="2286000" cy="2286000"/>
          </a:xfrm>
          <a:prstGeom prst="rect">
            <a:avLst/>
          </a:prstGeom>
          <a:noFill/>
          <a:ln>
            <a:noFill/>
          </a:ln>
        </p:spPr>
      </p:pic>
      <p:sp>
        <p:nvSpPr>
          <p:cNvPr id="127" name="Google Shape;127;p16"/>
          <p:cNvSpPr txBox="1"/>
          <p:nvPr/>
        </p:nvSpPr>
        <p:spPr>
          <a:xfrm>
            <a:off x="10018642" y="2928594"/>
            <a:ext cx="1722783"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nl-NL" sz="1800" u="none" cap="none" strike="noStrike">
                <a:solidFill>
                  <a:schemeClr val="dk1"/>
                </a:solidFill>
                <a:latin typeface="Garamond"/>
                <a:ea typeface="Garamond"/>
                <a:cs typeface="Garamond"/>
                <a:sym typeface="Garamond"/>
              </a:rPr>
              <a:t>Howard Gardner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17"/>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62626"/>
              </a:buClr>
              <a:buSzPts val="3200"/>
              <a:buFont typeface="Garamond"/>
              <a:buNone/>
            </a:pPr>
            <a:r>
              <a:rPr lang="nl-NL" sz="3200" cap="none"/>
              <a:t>WERKVORM 1 KWALITEITEN ‘RODDELEN’</a:t>
            </a:r>
            <a:br>
              <a:rPr b="1" lang="nl-NL" sz="3200" cap="none"/>
            </a:br>
            <a:endParaRPr/>
          </a:p>
        </p:txBody>
      </p:sp>
      <p:sp>
        <p:nvSpPr>
          <p:cNvPr id="133" name="Google Shape;133;p17"/>
          <p:cNvSpPr txBox="1"/>
          <p:nvPr>
            <p:ph idx="1" type="body"/>
          </p:nvPr>
        </p:nvSpPr>
        <p:spPr>
          <a:xfrm>
            <a:off x="1066800" y="1510748"/>
            <a:ext cx="10058400" cy="452429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nl-NL"/>
              <a:t>Het is belangrijk dat je je eigen kwaliteiten kent: het helpt bij het maken van keuzes in je loopbaan, zowel op school als richting je vervolgopleiding. Je kwaliteiten benoemen is vaak wel erg lastig. Daarom krijg je bij deze opdracht hulp van je klasgenoten: zij kunnen vaak goed je kwaliteiten benoemen. Je gaat met 2 klasgenoten een groepje vormen. Om de beurt gaan twee van jullie ‘roddelen’ over de derde persoon. Zij bespreken de kwaliteiten van die persoon. </a:t>
            </a:r>
            <a:endParaRPr/>
          </a:p>
          <a:p>
            <a:pPr indent="0" lvl="0" marL="0" rtl="0" algn="l">
              <a:lnSpc>
                <a:spcPct val="100000"/>
              </a:lnSpc>
              <a:spcBef>
                <a:spcPts val="900"/>
              </a:spcBef>
              <a:spcAft>
                <a:spcPts val="0"/>
              </a:spcAft>
              <a:buSzPts val="1800"/>
              <a:buNone/>
            </a:pPr>
            <a:r>
              <a:rPr b="1" lang="nl-NL"/>
              <a:t>Stap voor stap:</a:t>
            </a:r>
            <a:endParaRPr/>
          </a:p>
          <a:p>
            <a:pPr indent="-182880" lvl="0" marL="182880" rtl="0" algn="l">
              <a:lnSpc>
                <a:spcPct val="100000"/>
              </a:lnSpc>
              <a:spcBef>
                <a:spcPts val="900"/>
              </a:spcBef>
              <a:spcAft>
                <a:spcPts val="0"/>
              </a:spcAft>
              <a:buSzPts val="1800"/>
              <a:buChar char="◦"/>
            </a:pPr>
            <a:r>
              <a:rPr lang="nl-NL"/>
              <a:t>1. Vorm een groepje met 2 klasgenoten die jou (best) goed kennen. Het hoeven niet je beste vrienden te zijn maar het  is wel handig als ze jou goed kennen. </a:t>
            </a:r>
            <a:endParaRPr/>
          </a:p>
          <a:p>
            <a:pPr indent="-182880" lvl="0" marL="182880" rtl="0" algn="l">
              <a:lnSpc>
                <a:spcPct val="100000"/>
              </a:lnSpc>
              <a:spcBef>
                <a:spcPts val="900"/>
              </a:spcBef>
              <a:spcAft>
                <a:spcPts val="0"/>
              </a:spcAft>
              <a:buSzPts val="1800"/>
              <a:buChar char="◦"/>
            </a:pPr>
            <a:r>
              <a:rPr lang="nl-NL"/>
              <a:t>2.Nummer 1 en 2 gaan nu 5 minuten  bespreken wat de kwaliteiten van  nummer 3 zijn. Nummer 3 reageert niet en schrijft de besproken kwaliteiten op. </a:t>
            </a:r>
            <a:endParaRPr/>
          </a:p>
          <a:p>
            <a:pPr indent="-182880" lvl="0" marL="182880" rtl="0" algn="l">
              <a:lnSpc>
                <a:spcPct val="100000"/>
              </a:lnSpc>
              <a:spcBef>
                <a:spcPts val="900"/>
              </a:spcBef>
              <a:spcAft>
                <a:spcPts val="0"/>
              </a:spcAft>
              <a:buSzPts val="1800"/>
              <a:buChar char="◦"/>
            </a:pPr>
            <a:r>
              <a:rPr lang="nl-NL"/>
              <a:t>3.Bepaal wie nummer 1, 2 en 3 worden. Zorg er voor dat je allemaal pen en papier of een device bij de hand hebt, zodat je dingen kunt opschrijven. </a:t>
            </a:r>
            <a:endParaRPr/>
          </a:p>
          <a:p>
            <a:pPr indent="-182880" lvl="0" marL="182880" rtl="0" algn="l">
              <a:lnSpc>
                <a:spcPct val="100000"/>
              </a:lnSpc>
              <a:spcBef>
                <a:spcPts val="900"/>
              </a:spcBef>
              <a:spcAft>
                <a:spcPts val="0"/>
              </a:spcAft>
              <a:buSzPts val="1800"/>
              <a:buChar char="◦"/>
            </a:pPr>
            <a:r>
              <a:rPr lang="nl-NL"/>
              <a:t>4.Na 5 minuten mag nummer 3 reageren: wat viel je op? wat herken je? waar ben je verbaast over? heb je nog vragen? Herhaal nu stap 3 voor een ander.</a:t>
            </a:r>
            <a:endParaRPr/>
          </a:p>
          <a:p>
            <a:pPr indent="-68579" lvl="0" marL="182880" rtl="0" algn="l">
              <a:lnSpc>
                <a:spcPct val="100000"/>
              </a:lnSpc>
              <a:spcBef>
                <a:spcPts val="900"/>
              </a:spcBef>
              <a:spcAft>
                <a:spcPts val="0"/>
              </a:spcAft>
              <a:buSzPts val="18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18"/>
          <p:cNvSpPr txBox="1"/>
          <p:nvPr>
            <p:ph type="title"/>
          </p:nvPr>
        </p:nvSpPr>
        <p:spPr>
          <a:xfrm>
            <a:off x="1262269" y="780757"/>
            <a:ext cx="9667461" cy="94766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62626"/>
              </a:buClr>
              <a:buSzPts val="2880"/>
              <a:buFont typeface="Garamond"/>
              <a:buNone/>
            </a:pPr>
            <a:r>
              <a:rPr lang="nl-NL" sz="2880" cap="none"/>
              <a:t>WERKVORM 2 KWALITEITEN ‘METAFOOR’</a:t>
            </a:r>
            <a:br>
              <a:rPr b="1" lang="nl-NL" sz="3600" cap="none"/>
            </a:br>
            <a:endParaRPr sz="4320"/>
          </a:p>
        </p:txBody>
      </p:sp>
      <p:sp>
        <p:nvSpPr>
          <p:cNvPr id="139" name="Google Shape;139;p18"/>
          <p:cNvSpPr txBox="1"/>
          <p:nvPr>
            <p:ph idx="1" type="body"/>
          </p:nvPr>
        </p:nvSpPr>
        <p:spPr>
          <a:xfrm>
            <a:off x="1861745" y="2785402"/>
            <a:ext cx="6493566" cy="348878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665"/>
              <a:buNone/>
            </a:pPr>
            <a:r>
              <a:rPr b="1" lang="nl-NL" sz="1665"/>
              <a:t>Stap voor stap: </a:t>
            </a:r>
            <a:endParaRPr/>
          </a:p>
          <a:p>
            <a:pPr indent="-182880" lvl="0" marL="182880" rtl="0" algn="l">
              <a:lnSpc>
                <a:spcPct val="90000"/>
              </a:lnSpc>
              <a:spcBef>
                <a:spcPts val="900"/>
              </a:spcBef>
              <a:spcAft>
                <a:spcPts val="0"/>
              </a:spcAft>
              <a:buSzPts val="1665"/>
              <a:buChar char="◦"/>
            </a:pPr>
            <a:r>
              <a:rPr lang="nl-NL" sz="1665"/>
              <a:t>1. Vorm een duo met een klasgenoot die je goed kent. Kies dus bij voorkeur  iemand waar je regelmatig mee om gaat, een vriend of vriendin. </a:t>
            </a:r>
            <a:endParaRPr/>
          </a:p>
          <a:p>
            <a:pPr indent="-182880" lvl="0" marL="182880" rtl="0" algn="l">
              <a:lnSpc>
                <a:spcPct val="90000"/>
              </a:lnSpc>
              <a:spcBef>
                <a:spcPts val="900"/>
              </a:spcBef>
              <a:spcAft>
                <a:spcPts val="0"/>
              </a:spcAft>
              <a:buSzPts val="1665"/>
              <a:buChar char="◦"/>
            </a:pPr>
            <a:r>
              <a:rPr lang="nl-NL" sz="1665"/>
              <a:t>2.Vertel nu aan elkaar om de beurt 1 metafoor en waarom je bij die persoon vind passen. Reageer ook op elkaar en stel vragen als je die hebt.  </a:t>
            </a:r>
            <a:endParaRPr/>
          </a:p>
          <a:p>
            <a:pPr indent="-182880" lvl="0" marL="182880" rtl="0" algn="l">
              <a:lnSpc>
                <a:spcPct val="90000"/>
              </a:lnSpc>
              <a:spcBef>
                <a:spcPts val="900"/>
              </a:spcBef>
              <a:spcAft>
                <a:spcPts val="0"/>
              </a:spcAft>
              <a:buSzPts val="1665"/>
              <a:buChar char="◦"/>
            </a:pPr>
            <a:r>
              <a:rPr lang="nl-NL" sz="1665"/>
              <a:t>3.Bedenk voor elkaar, individueel,  3 metaforen. Schrijf bij iedere metafoor op waarom je deze bij je vriend of vriendin vindt passen.  </a:t>
            </a:r>
            <a:endParaRPr/>
          </a:p>
          <a:p>
            <a:pPr indent="-182880" lvl="0" marL="182880" rtl="0" algn="l">
              <a:lnSpc>
                <a:spcPct val="90000"/>
              </a:lnSpc>
              <a:spcBef>
                <a:spcPts val="900"/>
              </a:spcBef>
              <a:spcAft>
                <a:spcPts val="0"/>
              </a:spcAft>
              <a:buSzPts val="1665"/>
              <a:buChar char="◦"/>
            </a:pPr>
            <a:r>
              <a:rPr lang="nl-NL" sz="1665"/>
              <a:t>4.Wat vind je van de 3 metaforen.  Welke verbaast je? welke vind je logisch? Schrijf ieder voor jezelf op wat je van de verschillende metaforen vindt.</a:t>
            </a:r>
            <a:br>
              <a:rPr b="1" lang="nl-NL" sz="1665"/>
            </a:br>
            <a:endParaRPr sz="1665"/>
          </a:p>
          <a:p>
            <a:pPr indent="-77152" lvl="0" marL="182880" rtl="0" algn="l">
              <a:lnSpc>
                <a:spcPct val="90000"/>
              </a:lnSpc>
              <a:spcBef>
                <a:spcPts val="900"/>
              </a:spcBef>
              <a:spcAft>
                <a:spcPts val="0"/>
              </a:spcAft>
              <a:buSzPts val="1665"/>
              <a:buNone/>
            </a:pPr>
            <a:r>
              <a:t/>
            </a:r>
            <a:endParaRPr sz="1665"/>
          </a:p>
        </p:txBody>
      </p:sp>
      <p:pic>
        <p:nvPicPr>
          <p:cNvPr id="140" name="Google Shape;140;p18"/>
          <p:cNvPicPr preferRelativeResize="0"/>
          <p:nvPr/>
        </p:nvPicPr>
        <p:blipFill rotWithShape="1">
          <a:blip r:embed="rId3">
            <a:alphaModFix/>
          </a:blip>
          <a:srcRect b="0" l="6201" r="30290" t="0"/>
          <a:stretch/>
        </p:blipFill>
        <p:spPr>
          <a:xfrm>
            <a:off x="8862647" y="3533557"/>
            <a:ext cx="2578444" cy="2705008"/>
          </a:xfrm>
          <a:prstGeom prst="rect">
            <a:avLst/>
          </a:prstGeom>
          <a:noFill/>
          <a:ln>
            <a:noFill/>
          </a:ln>
        </p:spPr>
      </p:pic>
      <p:sp>
        <p:nvSpPr>
          <p:cNvPr id="141" name="Google Shape;141;p18"/>
          <p:cNvSpPr txBox="1"/>
          <p:nvPr/>
        </p:nvSpPr>
        <p:spPr>
          <a:xfrm>
            <a:off x="1097280" y="1254590"/>
            <a:ext cx="8820443" cy="17543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nl-NL" sz="1800">
                <a:solidFill>
                  <a:schemeClr val="dk1"/>
                </a:solidFill>
                <a:latin typeface="Garamond"/>
                <a:ea typeface="Garamond"/>
                <a:cs typeface="Garamond"/>
                <a:sym typeface="Garamond"/>
              </a:rPr>
              <a:t>Je kunt metaforen gebruiken om iets te vertellen over iemand. Bijvoorbeeld: “als jij een dier was, dan was je een hond: je bent trouw en doet  alles voor je vrienden.” Op die manier kun je kwaliteiten van iemand duidelijk maken. Daar ga je deze opdracht mee aan de slag. Je gaat met een klasgenoot zo veel mogelijk metaforen over een elkaar bedenken. Denk bijvoorbeeld aan: dieren,  dingen, landen, films en nog veel meer!</a:t>
            </a:r>
            <a:endParaRPr/>
          </a:p>
          <a:p>
            <a:pPr indent="0" lvl="0" marL="0" marR="0" rtl="0" algn="l">
              <a:spcBef>
                <a:spcPts val="0"/>
              </a:spcBef>
              <a:spcAft>
                <a:spcPts val="0"/>
              </a:spcAft>
              <a:buNone/>
            </a:pPr>
            <a:r>
              <a:t/>
            </a:r>
            <a:endParaRPr sz="1800">
              <a:solidFill>
                <a:schemeClr val="dk1"/>
              </a:solidFill>
              <a:latin typeface="Garamond"/>
              <a:ea typeface="Garamond"/>
              <a:cs typeface="Garamond"/>
              <a:sym typeface="Garamon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19"/>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62626"/>
              </a:buClr>
              <a:buSzPts val="4800"/>
              <a:buFont typeface="Garamond"/>
              <a:buNone/>
            </a:pPr>
            <a:r>
              <a:rPr lang="nl-NL"/>
              <a:t>Wat is jullie mening?</a:t>
            </a:r>
            <a:endParaRPr/>
          </a:p>
        </p:txBody>
      </p:sp>
      <p:sp>
        <p:nvSpPr>
          <p:cNvPr id="147" name="Google Shape;147;p19"/>
          <p:cNvSpPr txBox="1"/>
          <p:nvPr>
            <p:ph idx="1" type="body"/>
          </p:nvPr>
        </p:nvSpPr>
        <p:spPr>
          <a:xfrm>
            <a:off x="1066800" y="2014194"/>
            <a:ext cx="10058400" cy="393192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400"/>
              <a:buNone/>
            </a:pPr>
            <a:r>
              <a:rPr b="1" lang="nl-NL" sz="2400"/>
              <a:t>Groepjes vormen→ Bespreken van deze vragen;</a:t>
            </a:r>
            <a:endParaRPr b="1" sz="2400"/>
          </a:p>
          <a:p>
            <a:pPr indent="-182880" lvl="0" marL="182880" rtl="0" algn="l">
              <a:lnSpc>
                <a:spcPct val="100000"/>
              </a:lnSpc>
              <a:spcBef>
                <a:spcPts val="900"/>
              </a:spcBef>
              <a:spcAft>
                <a:spcPts val="0"/>
              </a:spcAft>
              <a:buSzPts val="2400"/>
              <a:buChar char="◦"/>
            </a:pPr>
            <a:r>
              <a:rPr i="1" lang="nl-NL" sz="2400"/>
              <a:t>Ben jij het eens met de uitslag van de Meervoudige intelligentietest? Zo ja of nee, waarom dan?</a:t>
            </a:r>
            <a:endParaRPr sz="2400"/>
          </a:p>
          <a:p>
            <a:pPr indent="-182880" lvl="0" marL="182880" rtl="0" algn="l">
              <a:lnSpc>
                <a:spcPct val="100000"/>
              </a:lnSpc>
              <a:spcBef>
                <a:spcPts val="900"/>
              </a:spcBef>
              <a:spcAft>
                <a:spcPts val="0"/>
              </a:spcAft>
              <a:buSzPts val="2400"/>
              <a:buChar char="◦"/>
            </a:pPr>
            <a:r>
              <a:rPr i="1" lang="nl-NL" sz="2400"/>
              <a:t>Zou jij deze kwaliteit/talent kunnen inzetten bij jouw beroepskeuze/ keuze van opleiding? Of kun jij een passend beroep benoemen, waarbij deze kwaliteit van pas komt?</a:t>
            </a:r>
            <a:endParaRPr sz="2400"/>
          </a:p>
          <a:p>
            <a:pPr indent="-182880" lvl="0" marL="182880" rtl="0" algn="l">
              <a:lnSpc>
                <a:spcPct val="100000"/>
              </a:lnSpc>
              <a:spcBef>
                <a:spcPts val="900"/>
              </a:spcBef>
              <a:spcAft>
                <a:spcPts val="0"/>
              </a:spcAft>
              <a:buSzPts val="2400"/>
              <a:buChar char="◦"/>
            </a:pPr>
            <a:r>
              <a:rPr i="1" lang="nl-NL" sz="2400"/>
              <a:t>Waarom denk jij dat het ontdekken van je kwaliteiten en talenten zo belangrijk is?</a:t>
            </a:r>
            <a:endParaRPr/>
          </a:p>
          <a:p>
            <a:pPr indent="-182880" lvl="0" marL="182880" rtl="0" algn="l">
              <a:lnSpc>
                <a:spcPct val="100000"/>
              </a:lnSpc>
              <a:spcBef>
                <a:spcPts val="900"/>
              </a:spcBef>
              <a:spcAft>
                <a:spcPts val="0"/>
              </a:spcAft>
              <a:buSzPts val="2400"/>
              <a:buChar char="◦"/>
            </a:pPr>
            <a:r>
              <a:rPr i="1" lang="nl-NL" sz="2400"/>
              <a:t>Zouden jullie de uitslag van deze test kunnen gaan gebruiken bij een belangrijk loopbaankeuze? Zo ja, welke loopbaankeuze?</a:t>
            </a:r>
            <a:endParaRPr sz="2400"/>
          </a:p>
          <a:p>
            <a:pPr indent="0" lvl="0" marL="0" rtl="0" algn="l">
              <a:lnSpc>
                <a:spcPct val="100000"/>
              </a:lnSpc>
              <a:spcBef>
                <a:spcPts val="900"/>
              </a:spcBef>
              <a:spcAft>
                <a:spcPts val="0"/>
              </a:spcAft>
              <a:buSzPts val="18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avon">
  <a:themeElements>
    <a:clrScheme name="Savon">
      <a:dk1>
        <a:srgbClr val="000000"/>
      </a:dk1>
      <a:lt1>
        <a:srgbClr val="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